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39" d="100"/>
          <a:sy n="39" d="100"/>
        </p:scale>
        <p:origin x="-7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179B7-5CF4-4341-BB84-43568290C9FB}" type="datetimeFigureOut">
              <a:rPr lang="en-US" smtClean="0"/>
              <a:t>12/11/2015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07BA7-4312-3E4E-A96B-BFF9A8B6AB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792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179B7-5CF4-4341-BB84-43568290C9FB}" type="datetimeFigureOut">
              <a:rPr lang="en-US" smtClean="0"/>
              <a:t>12/11/2015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07BA7-4312-3E4E-A96B-BFF9A8B6AB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882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179B7-5CF4-4341-BB84-43568290C9FB}" type="datetimeFigureOut">
              <a:rPr lang="en-US" smtClean="0"/>
              <a:t>12/11/2015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07BA7-4312-3E4E-A96B-BFF9A8B6AB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380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179B7-5CF4-4341-BB84-43568290C9FB}" type="datetimeFigureOut">
              <a:rPr lang="en-US" smtClean="0"/>
              <a:t>12/11/2015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07BA7-4312-3E4E-A96B-BFF9A8B6AB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106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179B7-5CF4-4341-BB84-43568290C9FB}" type="datetimeFigureOut">
              <a:rPr lang="en-US" smtClean="0"/>
              <a:t>12/11/2015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07BA7-4312-3E4E-A96B-BFF9A8B6AB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843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179B7-5CF4-4341-BB84-43568290C9FB}" type="datetimeFigureOut">
              <a:rPr lang="en-US" smtClean="0"/>
              <a:t>12/11/2015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07BA7-4312-3E4E-A96B-BFF9A8B6AB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994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179B7-5CF4-4341-BB84-43568290C9FB}" type="datetimeFigureOut">
              <a:rPr lang="en-US" smtClean="0"/>
              <a:t>12/11/2015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07BA7-4312-3E4E-A96B-BFF9A8B6AB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176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179B7-5CF4-4341-BB84-43568290C9FB}" type="datetimeFigureOut">
              <a:rPr lang="en-US" smtClean="0"/>
              <a:t>12/11/2015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07BA7-4312-3E4E-A96B-BFF9A8B6AB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340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179B7-5CF4-4341-BB84-43568290C9FB}" type="datetimeFigureOut">
              <a:rPr lang="en-US" smtClean="0"/>
              <a:t>12/11/2015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07BA7-4312-3E4E-A96B-BFF9A8B6AB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749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179B7-5CF4-4341-BB84-43568290C9FB}" type="datetimeFigureOut">
              <a:rPr lang="en-US" smtClean="0"/>
              <a:t>12/11/2015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07BA7-4312-3E4E-A96B-BFF9A8B6AB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249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179B7-5CF4-4341-BB84-43568290C9FB}" type="datetimeFigureOut">
              <a:rPr lang="en-US" smtClean="0"/>
              <a:t>12/11/2015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07BA7-4312-3E4E-A96B-BFF9A8B6AB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470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F179B7-5CF4-4341-BB84-43568290C9FB}" type="datetimeFigureOut">
              <a:rPr lang="en-US" smtClean="0"/>
              <a:t>12/11/2015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907BA7-4312-3E4E-A96B-BFF9A8B6AB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531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60400"/>
            <a:ext cx="7772400" cy="1470025"/>
          </a:xfrm>
        </p:spPr>
        <p:txBody>
          <a:bodyPr/>
          <a:lstStyle/>
          <a:p>
            <a:r>
              <a:rPr lang="en-US" dirty="0" err="1" smtClean="0"/>
              <a:t>Repaso</a:t>
            </a:r>
            <a:r>
              <a:rPr lang="en-US" dirty="0" smtClean="0"/>
              <a:t> III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4823" y="1769787"/>
            <a:ext cx="6400800" cy="1752600"/>
          </a:xfrm>
        </p:spPr>
        <p:txBody>
          <a:bodyPr>
            <a:noAutofit/>
          </a:bodyPr>
          <a:lstStyle/>
          <a:p>
            <a:endParaRPr lang="en-US" sz="2400" dirty="0"/>
          </a:p>
          <a:p>
            <a:r>
              <a:rPr lang="en-US" sz="2400" dirty="0"/>
              <a:t>Vocabulary 20-21</a:t>
            </a:r>
          </a:p>
          <a:p>
            <a:r>
              <a:rPr lang="en-US" sz="2400" dirty="0"/>
              <a:t>Asking Questions</a:t>
            </a:r>
          </a:p>
          <a:p>
            <a:r>
              <a:rPr lang="en-US" sz="2400" dirty="0"/>
              <a:t>Expressing possession (possessive adjectives &amp; using de)</a:t>
            </a:r>
          </a:p>
          <a:p>
            <a:r>
              <a:rPr lang="en-US" sz="2400" dirty="0"/>
              <a:t>Expressing dates</a:t>
            </a:r>
          </a:p>
          <a:p>
            <a:r>
              <a:rPr lang="en-US" sz="2400" dirty="0"/>
              <a:t>Making comparisons</a:t>
            </a:r>
          </a:p>
          <a:p>
            <a:r>
              <a:rPr lang="en-US" sz="2400" dirty="0"/>
              <a:t>Conjugating regular verbs (AR/ER/IR)</a:t>
            </a:r>
          </a:p>
          <a:p>
            <a:r>
              <a:rPr lang="en-US" sz="2400" dirty="0"/>
              <a:t>Irregular </a:t>
            </a:r>
            <a:r>
              <a:rPr lang="en-US" sz="2400" dirty="0" err="1"/>
              <a:t>Yo</a:t>
            </a:r>
            <a:r>
              <a:rPr lang="en-US" sz="2400" dirty="0"/>
              <a:t> verbs</a:t>
            </a:r>
          </a:p>
          <a:p>
            <a:r>
              <a:rPr lang="en-US" sz="2400" dirty="0"/>
              <a:t>Stem Changing Verbs E to IE</a:t>
            </a:r>
          </a:p>
        </p:txBody>
      </p:sp>
    </p:spTree>
    <p:extLst>
      <p:ext uri="{BB962C8B-B14F-4D97-AF65-F5344CB8AC3E}">
        <p14:creationId xmlns:p14="http://schemas.microsoft.com/office/powerpoint/2010/main" val="387699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Conjugate the following for each subject. These are regular verbs.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/>
              <a:t>Yo</a:t>
            </a:r>
            <a:r>
              <a:rPr lang="en-US" dirty="0" smtClean="0"/>
              <a:t>					</a:t>
            </a:r>
            <a:r>
              <a:rPr lang="en-US" dirty="0" err="1" smtClean="0"/>
              <a:t>Compartir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Él</a:t>
            </a:r>
            <a:r>
              <a:rPr lang="en-US" dirty="0" smtClean="0"/>
              <a:t> 					</a:t>
            </a:r>
            <a:r>
              <a:rPr lang="en-US" dirty="0" err="1" smtClean="0"/>
              <a:t>Recibir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Tú</a:t>
            </a:r>
            <a:r>
              <a:rPr lang="en-US" dirty="0" smtClean="0"/>
              <a:t>					</a:t>
            </a:r>
            <a:r>
              <a:rPr lang="en-US" dirty="0" err="1" smtClean="0"/>
              <a:t>Aprender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Nosotros</a:t>
            </a:r>
            <a:r>
              <a:rPr lang="en-US" dirty="0" smtClean="0"/>
              <a:t>		</a:t>
            </a:r>
            <a:r>
              <a:rPr lang="en-US" dirty="0" err="1" smtClean="0"/>
              <a:t>Comprender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Vosotros</a:t>
            </a:r>
            <a:r>
              <a:rPr lang="en-US" dirty="0" smtClean="0"/>
              <a:t> 		</a:t>
            </a:r>
            <a:r>
              <a:rPr lang="en-US" dirty="0" err="1" smtClean="0"/>
              <a:t>Vivir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Vosotros</a:t>
            </a:r>
            <a:r>
              <a:rPr lang="en-US" dirty="0" smtClean="0"/>
              <a:t>		</a:t>
            </a:r>
            <a:r>
              <a:rPr lang="en-US" dirty="0" err="1" smtClean="0"/>
              <a:t>Beber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421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Yo</a:t>
            </a:r>
            <a:r>
              <a:rPr lang="en-US" dirty="0" smtClean="0"/>
              <a:t> 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Fill in the chart with the conjugations of the verb </a:t>
            </a:r>
            <a:r>
              <a:rPr lang="en-US" dirty="0" err="1" smtClean="0"/>
              <a:t>Hacer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3171573"/>
              </p:ext>
            </p:extLst>
          </p:nvPr>
        </p:nvGraphicFramePr>
        <p:xfrm>
          <a:off x="1407037" y="3058212"/>
          <a:ext cx="6096000" cy="2924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974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974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974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71246" y="3242976"/>
            <a:ext cx="138461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err="1" smtClean="0"/>
              <a:t>Hago</a:t>
            </a:r>
            <a:endParaRPr lang="en-US" sz="4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271246" y="4158250"/>
            <a:ext cx="15632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err="1" smtClean="0"/>
              <a:t>Haces</a:t>
            </a:r>
            <a:endParaRPr lang="en-US" sz="4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329852" y="5198777"/>
            <a:ext cx="132600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err="1" smtClean="0"/>
              <a:t>Hace</a:t>
            </a:r>
            <a:endParaRPr lang="en-US" sz="4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992913" y="3256615"/>
            <a:ext cx="232467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err="1" smtClean="0"/>
              <a:t>Hacemos</a:t>
            </a:r>
            <a:endParaRPr lang="en-US" sz="4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992913" y="4179929"/>
            <a:ext cx="170110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err="1" smtClean="0"/>
              <a:t>Hacéis</a:t>
            </a:r>
            <a:endParaRPr lang="en-US" sz="4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992913" y="5176914"/>
            <a:ext cx="16417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err="1" smtClean="0"/>
              <a:t>Hacen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2972176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Bootie Verbs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10146" b="1014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55780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Conjugate the verb in parenthesis. These are all stem changing verbs e to </a:t>
            </a:r>
            <a:r>
              <a:rPr lang="en-US" dirty="0" err="1" smtClean="0"/>
              <a:t>ie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17989"/>
            <a:ext cx="8229600" cy="4525963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US" dirty="0" err="1" smtClean="0"/>
              <a:t>Yo</a:t>
            </a:r>
            <a:r>
              <a:rPr lang="en-US" dirty="0" smtClean="0"/>
              <a:t> ________________ (</a:t>
            </a:r>
            <a:r>
              <a:rPr lang="en-US" dirty="0" err="1" smtClean="0"/>
              <a:t>preferir</a:t>
            </a:r>
            <a:r>
              <a:rPr lang="en-US" dirty="0" smtClean="0"/>
              <a:t>) comer en casa.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Tú</a:t>
            </a:r>
            <a:r>
              <a:rPr lang="en-US" dirty="0" smtClean="0"/>
              <a:t> ___________________(</a:t>
            </a:r>
            <a:r>
              <a:rPr lang="en-US" dirty="0" err="1"/>
              <a:t>e</a:t>
            </a:r>
            <a:r>
              <a:rPr lang="en-US" dirty="0" err="1" smtClean="0"/>
              <a:t>ntender</a:t>
            </a:r>
            <a:r>
              <a:rPr lang="en-US" dirty="0" smtClean="0"/>
              <a:t>) </a:t>
            </a:r>
            <a:r>
              <a:rPr lang="en-US" dirty="0" err="1" smtClean="0"/>
              <a:t>bién</a:t>
            </a:r>
            <a:r>
              <a:rPr lang="en-US" dirty="0" smtClean="0"/>
              <a:t>.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Nosotros</a:t>
            </a:r>
            <a:r>
              <a:rPr lang="en-US" dirty="0" smtClean="0"/>
              <a:t> ______________ (</a:t>
            </a:r>
            <a:r>
              <a:rPr lang="en-US" dirty="0" err="1" smtClean="0"/>
              <a:t>empezar</a:t>
            </a:r>
            <a:r>
              <a:rPr lang="en-US" dirty="0" smtClean="0"/>
              <a:t>) la </a:t>
            </a:r>
            <a:r>
              <a:rPr lang="en-US" dirty="0" err="1" smtClean="0"/>
              <a:t>lección</a:t>
            </a:r>
            <a:r>
              <a:rPr lang="en-US" dirty="0" smtClean="0"/>
              <a:t>.</a:t>
            </a:r>
          </a:p>
          <a:p>
            <a:pPr marL="514350" indent="-514350">
              <a:buAutoNum type="arabicPeriod"/>
            </a:pPr>
            <a:r>
              <a:rPr lang="en-US" dirty="0" smtClean="0"/>
              <a:t>La </a:t>
            </a:r>
            <a:r>
              <a:rPr lang="en-US" dirty="0" err="1" smtClean="0"/>
              <a:t>maestra</a:t>
            </a:r>
            <a:r>
              <a:rPr lang="en-US" dirty="0" smtClean="0"/>
              <a:t> _______________(</a:t>
            </a:r>
            <a:r>
              <a:rPr lang="en-US" dirty="0" err="1" smtClean="0"/>
              <a:t>cerrar</a:t>
            </a:r>
            <a:r>
              <a:rPr lang="en-US" dirty="0" smtClean="0"/>
              <a:t>) la </a:t>
            </a:r>
            <a:r>
              <a:rPr lang="en-US" dirty="0" err="1" smtClean="0"/>
              <a:t>puerta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141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589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Las </a:t>
            </a:r>
            <a:r>
              <a:rPr lang="en-US" dirty="0" err="1" smtClean="0"/>
              <a:t>Comidas</a:t>
            </a:r>
            <a:r>
              <a:rPr lang="en-US" dirty="0" smtClean="0"/>
              <a:t>: </a:t>
            </a:r>
            <a:br>
              <a:rPr lang="en-US" dirty="0" smtClean="0"/>
            </a:br>
            <a:r>
              <a:rPr lang="en-US" dirty="0" smtClean="0"/>
              <a:t>El </a:t>
            </a:r>
            <a:r>
              <a:rPr lang="en-US" dirty="0" err="1" smtClean="0"/>
              <a:t>Desayuno</a:t>
            </a:r>
            <a:r>
              <a:rPr lang="en-US" dirty="0" smtClean="0"/>
              <a:t>, El </a:t>
            </a:r>
            <a:r>
              <a:rPr lang="en-US" dirty="0" err="1" smtClean="0"/>
              <a:t>Almuerzo</a:t>
            </a:r>
            <a:r>
              <a:rPr lang="en-US" dirty="0" smtClean="0"/>
              <a:t>, y La </a:t>
            </a:r>
            <a:r>
              <a:rPr lang="en-US" dirty="0" err="1" smtClean="0"/>
              <a:t>Cena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4368"/>
            <a:ext cx="8229600" cy="3530244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¿</a:t>
            </a:r>
            <a:r>
              <a:rPr lang="en-US" dirty="0" err="1" smtClean="0"/>
              <a:t>Cuáles</a:t>
            </a:r>
            <a:r>
              <a:rPr lang="en-US" dirty="0" smtClean="0"/>
              <a:t> son </a:t>
            </a:r>
            <a:r>
              <a:rPr lang="en-US" dirty="0" err="1" smtClean="0"/>
              <a:t>unas</a:t>
            </a:r>
            <a:r>
              <a:rPr lang="en-US" dirty="0" smtClean="0"/>
              <a:t> </a:t>
            </a:r>
            <a:r>
              <a:rPr lang="en-US" dirty="0" err="1" smtClean="0"/>
              <a:t>comidas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comen</a:t>
            </a:r>
            <a:r>
              <a:rPr lang="en-US" dirty="0" smtClean="0"/>
              <a:t> </a:t>
            </a:r>
            <a:r>
              <a:rPr lang="en-US" dirty="0" err="1" smtClean="0"/>
              <a:t>ustedes</a:t>
            </a:r>
            <a:r>
              <a:rPr lang="en-US" dirty="0" smtClean="0"/>
              <a:t> en el </a:t>
            </a:r>
            <a:r>
              <a:rPr lang="en-US" dirty="0" err="1" smtClean="0"/>
              <a:t>desayuno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28504"/>
            <a:ext cx="2554015" cy="18169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500" y="2547481"/>
            <a:ext cx="2170069" cy="159795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9809" y="2081884"/>
            <a:ext cx="2400863" cy="206355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5840" y="4213616"/>
            <a:ext cx="86311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¿</a:t>
            </a:r>
            <a:r>
              <a:rPr lang="en-US" sz="2800" dirty="0" err="1" smtClean="0"/>
              <a:t>Cuáles</a:t>
            </a:r>
            <a:r>
              <a:rPr lang="en-US" sz="2800" dirty="0" smtClean="0"/>
              <a:t> son </a:t>
            </a:r>
            <a:r>
              <a:rPr lang="en-US" sz="2800" dirty="0" err="1" smtClean="0"/>
              <a:t>unas</a:t>
            </a:r>
            <a:r>
              <a:rPr lang="en-US" sz="2800" dirty="0" smtClean="0"/>
              <a:t> </a:t>
            </a:r>
            <a:r>
              <a:rPr lang="en-US" sz="2800" dirty="0" err="1" smtClean="0"/>
              <a:t>bebidas</a:t>
            </a:r>
            <a:r>
              <a:rPr lang="en-US" sz="2800" dirty="0" smtClean="0"/>
              <a:t> </a:t>
            </a:r>
            <a:r>
              <a:rPr lang="en-US" sz="2800" dirty="0" err="1" smtClean="0"/>
              <a:t>que</a:t>
            </a:r>
            <a:r>
              <a:rPr lang="en-US" sz="2800" dirty="0" smtClean="0"/>
              <a:t> </a:t>
            </a:r>
            <a:r>
              <a:rPr lang="en-US" sz="2800" dirty="0" err="1" smtClean="0"/>
              <a:t>beben</a:t>
            </a:r>
            <a:r>
              <a:rPr lang="en-US" sz="2800" dirty="0" smtClean="0"/>
              <a:t> </a:t>
            </a:r>
            <a:r>
              <a:rPr lang="en-US" sz="2800" dirty="0" err="1" smtClean="0"/>
              <a:t>ustedes</a:t>
            </a:r>
            <a:r>
              <a:rPr lang="en-US" sz="2800" dirty="0" smtClean="0"/>
              <a:t> en el </a:t>
            </a:r>
            <a:r>
              <a:rPr lang="en-US" sz="2800" dirty="0" err="1" smtClean="0"/>
              <a:t>desayuno</a:t>
            </a:r>
            <a:r>
              <a:rPr lang="en-US" sz="2800" dirty="0" smtClean="0"/>
              <a:t>?</a:t>
            </a:r>
            <a:endParaRPr lang="en-US" sz="2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5840" y="5167723"/>
            <a:ext cx="2088239" cy="156416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03261" y="5167722"/>
            <a:ext cx="1735072" cy="156416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92709" y="4846816"/>
            <a:ext cx="2494091" cy="1885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840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Los </a:t>
            </a:r>
            <a:r>
              <a:rPr lang="en-US" dirty="0" err="1" smtClean="0"/>
              <a:t>Números</a:t>
            </a:r>
            <a:r>
              <a:rPr lang="en-US" dirty="0" smtClean="0"/>
              <a:t> </a:t>
            </a:r>
            <a:r>
              <a:rPr lang="en-US" dirty="0" err="1" smtClean="0"/>
              <a:t>Grandes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235</a:t>
            </a:r>
          </a:p>
          <a:p>
            <a:pPr marL="0" indent="0">
              <a:buNone/>
            </a:pPr>
            <a:r>
              <a:rPr lang="en-US" dirty="0" smtClean="0"/>
              <a:t>510	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Miss </a:t>
            </a:r>
            <a:r>
              <a:rPr lang="en-US" dirty="0" err="1" smtClean="0"/>
              <a:t>Fannoney’s</a:t>
            </a:r>
            <a:r>
              <a:rPr lang="en-US" dirty="0" smtClean="0"/>
              <a:t> birthdate is September 8, 1976.</a:t>
            </a:r>
          </a:p>
          <a:p>
            <a:pPr marL="0" indent="0">
              <a:buNone/>
            </a:pPr>
            <a:r>
              <a:rPr lang="en-US" dirty="0" smtClean="0"/>
              <a:t>¿</a:t>
            </a:r>
            <a:r>
              <a:rPr lang="en-US" dirty="0" err="1" smtClean="0"/>
              <a:t>Cuál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fecha</a:t>
            </a:r>
            <a:r>
              <a:rPr lang="en-US" dirty="0" smtClean="0"/>
              <a:t> de </a:t>
            </a:r>
            <a:r>
              <a:rPr lang="en-US" dirty="0" err="1" smtClean="0"/>
              <a:t>nacimiento</a:t>
            </a:r>
            <a:r>
              <a:rPr lang="en-US" dirty="0" smtClean="0"/>
              <a:t>?	</a:t>
            </a:r>
          </a:p>
          <a:p>
            <a:pPr marL="0" indent="0">
              <a:buNone/>
            </a:pPr>
            <a:r>
              <a:rPr lang="en-US" dirty="0" err="1" smtClean="0"/>
              <a:t>Mi</a:t>
            </a:r>
            <a:r>
              <a:rPr lang="en-US" dirty="0" smtClean="0"/>
              <a:t> </a:t>
            </a:r>
            <a:r>
              <a:rPr lang="en-US" dirty="0" err="1" smtClean="0"/>
              <a:t>fecha</a:t>
            </a:r>
            <a:r>
              <a:rPr lang="en-US" dirty="0" smtClean="0"/>
              <a:t> de </a:t>
            </a:r>
            <a:r>
              <a:rPr lang="en-US" dirty="0" err="1" smtClean="0"/>
              <a:t>nacimiento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el _____ de ______, _____________.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055207" y="1612803"/>
            <a:ext cx="39445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/>
              <a:t>Doscientos</a:t>
            </a:r>
            <a:r>
              <a:rPr lang="en-US" sz="2800" dirty="0" smtClean="0"/>
              <a:t> </a:t>
            </a:r>
            <a:r>
              <a:rPr lang="en-US" sz="2800" dirty="0" err="1" smtClean="0"/>
              <a:t>treinta</a:t>
            </a:r>
            <a:r>
              <a:rPr lang="en-US" sz="2800" dirty="0" smtClean="0"/>
              <a:t> y </a:t>
            </a:r>
            <a:r>
              <a:rPr lang="en-US" sz="2800" dirty="0" err="1" smtClean="0"/>
              <a:t>cinco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055207" y="2211699"/>
            <a:ext cx="2458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/>
              <a:t>Quinientos</a:t>
            </a:r>
            <a:r>
              <a:rPr lang="en-US" sz="2800" dirty="0" smtClean="0"/>
              <a:t> </a:t>
            </a:r>
            <a:r>
              <a:rPr lang="en-US" sz="2800" dirty="0" err="1" smtClean="0"/>
              <a:t>diez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284242" y="3094676"/>
            <a:ext cx="84589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Translate the following.  Show possession and write out the full date with the year.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10661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Familia</a:t>
            </a:r>
            <a:endParaRPr lang="en-US" dirty="0"/>
          </a:p>
        </p:txBody>
      </p:sp>
      <p:pic>
        <p:nvPicPr>
          <p:cNvPr id="22" name="Content Placeholder 21" descr="Unknown.jpe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00" r="-2500"/>
          <a:stretch/>
        </p:blipFill>
        <p:spPr>
          <a:xfrm>
            <a:off x="785323" y="1274773"/>
            <a:ext cx="7901477" cy="5270114"/>
          </a:xfrm>
        </p:spPr>
      </p:pic>
      <p:sp>
        <p:nvSpPr>
          <p:cNvPr id="3" name="Freeform 2"/>
          <p:cNvSpPr/>
          <p:nvPr/>
        </p:nvSpPr>
        <p:spPr>
          <a:xfrm>
            <a:off x="892969" y="4714875"/>
            <a:ext cx="221457" cy="300039"/>
          </a:xfrm>
          <a:custGeom>
            <a:avLst/>
            <a:gdLst/>
            <a:ahLst/>
            <a:cxnLst/>
            <a:rect l="0" t="0" r="0" b="0"/>
            <a:pathLst>
              <a:path w="221457" h="300039">
                <a:moveTo>
                  <a:pt x="28575" y="135732"/>
                </a:moveTo>
                <a:lnTo>
                  <a:pt x="28575" y="128588"/>
                </a:lnTo>
                <a:lnTo>
                  <a:pt x="28575" y="128588"/>
                </a:lnTo>
                <a:lnTo>
                  <a:pt x="28575" y="128588"/>
                </a:lnTo>
                <a:lnTo>
                  <a:pt x="35719" y="121444"/>
                </a:lnTo>
                <a:lnTo>
                  <a:pt x="28575" y="121444"/>
                </a:lnTo>
                <a:lnTo>
                  <a:pt x="28575" y="114300"/>
                </a:lnTo>
                <a:lnTo>
                  <a:pt x="21431" y="114300"/>
                </a:lnTo>
                <a:lnTo>
                  <a:pt x="21431" y="107157"/>
                </a:lnTo>
                <a:lnTo>
                  <a:pt x="14287" y="107157"/>
                </a:lnTo>
                <a:lnTo>
                  <a:pt x="14287" y="100013"/>
                </a:lnTo>
                <a:lnTo>
                  <a:pt x="14287" y="100013"/>
                </a:lnTo>
                <a:lnTo>
                  <a:pt x="14287" y="100013"/>
                </a:lnTo>
                <a:lnTo>
                  <a:pt x="14287" y="100013"/>
                </a:lnTo>
                <a:lnTo>
                  <a:pt x="7144" y="100013"/>
                </a:lnTo>
                <a:lnTo>
                  <a:pt x="7144" y="107157"/>
                </a:lnTo>
                <a:lnTo>
                  <a:pt x="7144" y="107157"/>
                </a:lnTo>
                <a:lnTo>
                  <a:pt x="7144" y="114300"/>
                </a:lnTo>
                <a:lnTo>
                  <a:pt x="7144" y="128588"/>
                </a:lnTo>
                <a:lnTo>
                  <a:pt x="7144" y="135732"/>
                </a:lnTo>
                <a:lnTo>
                  <a:pt x="0" y="157163"/>
                </a:lnTo>
                <a:lnTo>
                  <a:pt x="0" y="171450"/>
                </a:lnTo>
                <a:lnTo>
                  <a:pt x="0" y="185738"/>
                </a:lnTo>
                <a:lnTo>
                  <a:pt x="0" y="207169"/>
                </a:lnTo>
                <a:lnTo>
                  <a:pt x="0" y="221456"/>
                </a:lnTo>
                <a:lnTo>
                  <a:pt x="0" y="242888"/>
                </a:lnTo>
                <a:lnTo>
                  <a:pt x="0" y="257175"/>
                </a:lnTo>
                <a:lnTo>
                  <a:pt x="0" y="271463"/>
                </a:lnTo>
                <a:lnTo>
                  <a:pt x="0" y="285750"/>
                </a:lnTo>
                <a:lnTo>
                  <a:pt x="0" y="292894"/>
                </a:lnTo>
                <a:lnTo>
                  <a:pt x="0" y="292894"/>
                </a:lnTo>
                <a:lnTo>
                  <a:pt x="0" y="300038"/>
                </a:lnTo>
                <a:lnTo>
                  <a:pt x="0" y="300038"/>
                </a:lnTo>
                <a:lnTo>
                  <a:pt x="0" y="292894"/>
                </a:lnTo>
                <a:lnTo>
                  <a:pt x="0" y="285750"/>
                </a:lnTo>
                <a:lnTo>
                  <a:pt x="0" y="271463"/>
                </a:lnTo>
                <a:lnTo>
                  <a:pt x="0" y="242888"/>
                </a:lnTo>
                <a:lnTo>
                  <a:pt x="0" y="221456"/>
                </a:lnTo>
                <a:lnTo>
                  <a:pt x="0" y="192881"/>
                </a:lnTo>
                <a:lnTo>
                  <a:pt x="0" y="164306"/>
                </a:lnTo>
                <a:lnTo>
                  <a:pt x="7144" y="142875"/>
                </a:lnTo>
                <a:lnTo>
                  <a:pt x="14287" y="114300"/>
                </a:lnTo>
                <a:lnTo>
                  <a:pt x="21431" y="85725"/>
                </a:lnTo>
                <a:lnTo>
                  <a:pt x="28575" y="64294"/>
                </a:lnTo>
                <a:lnTo>
                  <a:pt x="35719" y="35719"/>
                </a:lnTo>
                <a:lnTo>
                  <a:pt x="42862" y="21432"/>
                </a:lnTo>
                <a:lnTo>
                  <a:pt x="50006" y="7144"/>
                </a:lnTo>
                <a:lnTo>
                  <a:pt x="57150" y="0"/>
                </a:lnTo>
                <a:lnTo>
                  <a:pt x="64294" y="0"/>
                </a:lnTo>
                <a:lnTo>
                  <a:pt x="71437" y="0"/>
                </a:lnTo>
                <a:lnTo>
                  <a:pt x="71437" y="0"/>
                </a:lnTo>
                <a:lnTo>
                  <a:pt x="78581" y="14288"/>
                </a:lnTo>
                <a:lnTo>
                  <a:pt x="78581" y="28575"/>
                </a:lnTo>
                <a:lnTo>
                  <a:pt x="85725" y="42863"/>
                </a:lnTo>
                <a:lnTo>
                  <a:pt x="92869" y="64294"/>
                </a:lnTo>
                <a:lnTo>
                  <a:pt x="100012" y="85725"/>
                </a:lnTo>
                <a:lnTo>
                  <a:pt x="100012" y="107157"/>
                </a:lnTo>
                <a:lnTo>
                  <a:pt x="107156" y="135732"/>
                </a:lnTo>
                <a:lnTo>
                  <a:pt x="107156" y="157163"/>
                </a:lnTo>
                <a:lnTo>
                  <a:pt x="107156" y="185738"/>
                </a:lnTo>
                <a:lnTo>
                  <a:pt x="107156" y="207169"/>
                </a:lnTo>
                <a:lnTo>
                  <a:pt x="107156" y="221456"/>
                </a:lnTo>
                <a:lnTo>
                  <a:pt x="107156" y="235744"/>
                </a:lnTo>
                <a:lnTo>
                  <a:pt x="107156" y="242888"/>
                </a:lnTo>
                <a:lnTo>
                  <a:pt x="107156" y="250031"/>
                </a:lnTo>
                <a:lnTo>
                  <a:pt x="107156" y="250031"/>
                </a:lnTo>
                <a:lnTo>
                  <a:pt x="107156" y="250031"/>
                </a:lnTo>
                <a:lnTo>
                  <a:pt x="100012" y="242888"/>
                </a:lnTo>
                <a:lnTo>
                  <a:pt x="100012" y="235744"/>
                </a:lnTo>
                <a:lnTo>
                  <a:pt x="107156" y="214313"/>
                </a:lnTo>
                <a:lnTo>
                  <a:pt x="107156" y="200025"/>
                </a:lnTo>
                <a:lnTo>
                  <a:pt x="114300" y="171450"/>
                </a:lnTo>
                <a:lnTo>
                  <a:pt x="121444" y="150019"/>
                </a:lnTo>
                <a:lnTo>
                  <a:pt x="128587" y="121444"/>
                </a:lnTo>
                <a:lnTo>
                  <a:pt x="135731" y="100013"/>
                </a:lnTo>
                <a:lnTo>
                  <a:pt x="142875" y="78582"/>
                </a:lnTo>
                <a:lnTo>
                  <a:pt x="157162" y="57150"/>
                </a:lnTo>
                <a:lnTo>
                  <a:pt x="171450" y="35719"/>
                </a:lnTo>
                <a:lnTo>
                  <a:pt x="178594" y="28575"/>
                </a:lnTo>
                <a:lnTo>
                  <a:pt x="185737" y="21432"/>
                </a:lnTo>
                <a:lnTo>
                  <a:pt x="192881" y="21432"/>
                </a:lnTo>
                <a:lnTo>
                  <a:pt x="200025" y="14288"/>
                </a:lnTo>
                <a:lnTo>
                  <a:pt x="207169" y="21432"/>
                </a:lnTo>
                <a:lnTo>
                  <a:pt x="214312" y="28575"/>
                </a:lnTo>
                <a:lnTo>
                  <a:pt x="214312" y="35719"/>
                </a:lnTo>
                <a:lnTo>
                  <a:pt x="214312" y="50007"/>
                </a:lnTo>
                <a:lnTo>
                  <a:pt x="221456" y="71438"/>
                </a:lnTo>
                <a:lnTo>
                  <a:pt x="221456" y="92869"/>
                </a:lnTo>
                <a:lnTo>
                  <a:pt x="221456" y="121444"/>
                </a:lnTo>
                <a:lnTo>
                  <a:pt x="221456" y="142875"/>
                </a:lnTo>
                <a:lnTo>
                  <a:pt x="221456" y="171450"/>
                </a:lnTo>
                <a:lnTo>
                  <a:pt x="221456" y="192881"/>
                </a:lnTo>
                <a:lnTo>
                  <a:pt x="221456" y="214313"/>
                </a:lnTo>
                <a:lnTo>
                  <a:pt x="214312" y="235744"/>
                </a:lnTo>
                <a:lnTo>
                  <a:pt x="214312" y="250031"/>
                </a:lnTo>
                <a:lnTo>
                  <a:pt x="214312" y="264319"/>
                </a:lnTo>
                <a:lnTo>
                  <a:pt x="221456" y="271463"/>
                </a:lnTo>
                <a:lnTo>
                  <a:pt x="221456" y="278606"/>
                </a:lnTo>
                <a:lnTo>
                  <a:pt x="221456" y="278606"/>
                </a:lnTo>
                <a:lnTo>
                  <a:pt x="221456" y="2786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699996">
                    <a:srgbClr val="808080">
                      <a:alpha val="6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3"/>
          <p:cNvSpPr/>
          <p:nvPr/>
        </p:nvSpPr>
        <p:spPr>
          <a:xfrm>
            <a:off x="1200150" y="4850607"/>
            <a:ext cx="14289" cy="142875"/>
          </a:xfrm>
          <a:custGeom>
            <a:avLst/>
            <a:gdLst/>
            <a:ahLst/>
            <a:cxnLst/>
            <a:rect l="0" t="0" r="0" b="0"/>
            <a:pathLst>
              <a:path w="14289" h="142875">
                <a:moveTo>
                  <a:pt x="14288" y="0"/>
                </a:moveTo>
                <a:lnTo>
                  <a:pt x="14288" y="0"/>
                </a:lnTo>
                <a:lnTo>
                  <a:pt x="14288" y="14287"/>
                </a:lnTo>
                <a:lnTo>
                  <a:pt x="14288" y="21431"/>
                </a:lnTo>
                <a:lnTo>
                  <a:pt x="14288" y="42862"/>
                </a:lnTo>
                <a:lnTo>
                  <a:pt x="14288" y="57149"/>
                </a:lnTo>
                <a:lnTo>
                  <a:pt x="14288" y="78581"/>
                </a:lnTo>
                <a:lnTo>
                  <a:pt x="14288" y="100012"/>
                </a:lnTo>
                <a:lnTo>
                  <a:pt x="7144" y="121443"/>
                </a:lnTo>
                <a:lnTo>
                  <a:pt x="0" y="142874"/>
                </a:lnTo>
                <a:lnTo>
                  <a:pt x="0" y="142874"/>
                </a:lnTo>
                <a:lnTo>
                  <a:pt x="0" y="14287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699996">
                    <a:srgbClr val="808080">
                      <a:alpha val="6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1250156" y="4850607"/>
            <a:ext cx="135733" cy="371475"/>
          </a:xfrm>
          <a:custGeom>
            <a:avLst/>
            <a:gdLst/>
            <a:ahLst/>
            <a:cxnLst/>
            <a:rect l="0" t="0" r="0" b="0"/>
            <a:pathLst>
              <a:path w="135733" h="371475">
                <a:moveTo>
                  <a:pt x="114300" y="71437"/>
                </a:moveTo>
                <a:lnTo>
                  <a:pt x="114300" y="71437"/>
                </a:lnTo>
                <a:lnTo>
                  <a:pt x="121444" y="64293"/>
                </a:lnTo>
                <a:lnTo>
                  <a:pt x="121444" y="50006"/>
                </a:lnTo>
                <a:lnTo>
                  <a:pt x="121444" y="35718"/>
                </a:lnTo>
                <a:lnTo>
                  <a:pt x="121444" y="28574"/>
                </a:lnTo>
                <a:lnTo>
                  <a:pt x="114300" y="14287"/>
                </a:lnTo>
                <a:lnTo>
                  <a:pt x="107157" y="7143"/>
                </a:lnTo>
                <a:lnTo>
                  <a:pt x="92869" y="0"/>
                </a:lnTo>
                <a:lnTo>
                  <a:pt x="78582" y="0"/>
                </a:lnTo>
                <a:lnTo>
                  <a:pt x="64294" y="7143"/>
                </a:lnTo>
                <a:lnTo>
                  <a:pt x="50007" y="14287"/>
                </a:lnTo>
                <a:lnTo>
                  <a:pt x="35719" y="28574"/>
                </a:lnTo>
                <a:lnTo>
                  <a:pt x="28575" y="42862"/>
                </a:lnTo>
                <a:lnTo>
                  <a:pt x="14288" y="57149"/>
                </a:lnTo>
                <a:lnTo>
                  <a:pt x="7144" y="71437"/>
                </a:lnTo>
                <a:lnTo>
                  <a:pt x="7144" y="92868"/>
                </a:lnTo>
                <a:lnTo>
                  <a:pt x="7144" y="107156"/>
                </a:lnTo>
                <a:lnTo>
                  <a:pt x="21432" y="121443"/>
                </a:lnTo>
                <a:lnTo>
                  <a:pt x="28575" y="135731"/>
                </a:lnTo>
                <a:lnTo>
                  <a:pt x="35719" y="142874"/>
                </a:lnTo>
                <a:lnTo>
                  <a:pt x="50007" y="150018"/>
                </a:lnTo>
                <a:lnTo>
                  <a:pt x="57150" y="150018"/>
                </a:lnTo>
                <a:lnTo>
                  <a:pt x="71438" y="142874"/>
                </a:lnTo>
                <a:lnTo>
                  <a:pt x="85725" y="135731"/>
                </a:lnTo>
                <a:lnTo>
                  <a:pt x="92869" y="128587"/>
                </a:lnTo>
                <a:lnTo>
                  <a:pt x="107157" y="114299"/>
                </a:lnTo>
                <a:lnTo>
                  <a:pt x="114300" y="100012"/>
                </a:lnTo>
                <a:lnTo>
                  <a:pt x="121444" y="85724"/>
                </a:lnTo>
                <a:lnTo>
                  <a:pt x="128588" y="71437"/>
                </a:lnTo>
                <a:lnTo>
                  <a:pt x="128588" y="64293"/>
                </a:lnTo>
                <a:lnTo>
                  <a:pt x="128588" y="50006"/>
                </a:lnTo>
                <a:lnTo>
                  <a:pt x="128588" y="50006"/>
                </a:lnTo>
                <a:lnTo>
                  <a:pt x="128588" y="50006"/>
                </a:lnTo>
                <a:lnTo>
                  <a:pt x="128588" y="50006"/>
                </a:lnTo>
                <a:lnTo>
                  <a:pt x="128588" y="64293"/>
                </a:lnTo>
                <a:lnTo>
                  <a:pt x="135732" y="78581"/>
                </a:lnTo>
                <a:lnTo>
                  <a:pt x="135732" y="92868"/>
                </a:lnTo>
                <a:lnTo>
                  <a:pt x="135732" y="114299"/>
                </a:lnTo>
                <a:lnTo>
                  <a:pt x="128588" y="142874"/>
                </a:lnTo>
                <a:lnTo>
                  <a:pt x="128588" y="171449"/>
                </a:lnTo>
                <a:lnTo>
                  <a:pt x="128588" y="207168"/>
                </a:lnTo>
                <a:lnTo>
                  <a:pt x="121444" y="235743"/>
                </a:lnTo>
                <a:lnTo>
                  <a:pt x="114300" y="271462"/>
                </a:lnTo>
                <a:lnTo>
                  <a:pt x="100013" y="300037"/>
                </a:lnTo>
                <a:lnTo>
                  <a:pt x="92869" y="328612"/>
                </a:lnTo>
                <a:lnTo>
                  <a:pt x="78582" y="350043"/>
                </a:lnTo>
                <a:lnTo>
                  <a:pt x="71438" y="364331"/>
                </a:lnTo>
                <a:lnTo>
                  <a:pt x="57150" y="371474"/>
                </a:lnTo>
                <a:lnTo>
                  <a:pt x="42863" y="371474"/>
                </a:lnTo>
                <a:lnTo>
                  <a:pt x="35719" y="371474"/>
                </a:lnTo>
                <a:lnTo>
                  <a:pt x="21432" y="364331"/>
                </a:lnTo>
                <a:lnTo>
                  <a:pt x="7144" y="357187"/>
                </a:lnTo>
                <a:lnTo>
                  <a:pt x="0" y="350043"/>
                </a:lnTo>
                <a:lnTo>
                  <a:pt x="0" y="35004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699996">
                    <a:srgbClr val="808080">
                      <a:alpha val="6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1407319" y="4864894"/>
            <a:ext cx="128588" cy="150020"/>
          </a:xfrm>
          <a:custGeom>
            <a:avLst/>
            <a:gdLst/>
            <a:ahLst/>
            <a:cxnLst/>
            <a:rect l="0" t="0" r="0" b="0"/>
            <a:pathLst>
              <a:path w="128588" h="150020">
                <a:moveTo>
                  <a:pt x="14287" y="14287"/>
                </a:moveTo>
                <a:lnTo>
                  <a:pt x="14287" y="14287"/>
                </a:lnTo>
                <a:lnTo>
                  <a:pt x="14287" y="21431"/>
                </a:lnTo>
                <a:lnTo>
                  <a:pt x="14287" y="28575"/>
                </a:lnTo>
                <a:lnTo>
                  <a:pt x="7144" y="42862"/>
                </a:lnTo>
                <a:lnTo>
                  <a:pt x="7144" y="64294"/>
                </a:lnTo>
                <a:lnTo>
                  <a:pt x="7144" y="78581"/>
                </a:lnTo>
                <a:lnTo>
                  <a:pt x="0" y="92869"/>
                </a:lnTo>
                <a:lnTo>
                  <a:pt x="7144" y="107156"/>
                </a:lnTo>
                <a:lnTo>
                  <a:pt x="7144" y="121444"/>
                </a:lnTo>
                <a:lnTo>
                  <a:pt x="7144" y="135731"/>
                </a:lnTo>
                <a:lnTo>
                  <a:pt x="14287" y="142875"/>
                </a:lnTo>
                <a:lnTo>
                  <a:pt x="21431" y="150019"/>
                </a:lnTo>
                <a:lnTo>
                  <a:pt x="28575" y="150019"/>
                </a:lnTo>
                <a:lnTo>
                  <a:pt x="42862" y="150019"/>
                </a:lnTo>
                <a:lnTo>
                  <a:pt x="57150" y="142875"/>
                </a:lnTo>
                <a:lnTo>
                  <a:pt x="71437" y="135731"/>
                </a:lnTo>
                <a:lnTo>
                  <a:pt x="85725" y="121444"/>
                </a:lnTo>
                <a:lnTo>
                  <a:pt x="100012" y="107156"/>
                </a:lnTo>
                <a:lnTo>
                  <a:pt x="114300" y="92869"/>
                </a:lnTo>
                <a:lnTo>
                  <a:pt x="121444" y="71437"/>
                </a:lnTo>
                <a:lnTo>
                  <a:pt x="128587" y="57150"/>
                </a:lnTo>
                <a:lnTo>
                  <a:pt x="128587" y="42862"/>
                </a:lnTo>
                <a:lnTo>
                  <a:pt x="128587" y="28575"/>
                </a:lnTo>
                <a:lnTo>
                  <a:pt x="128587" y="14287"/>
                </a:lnTo>
                <a:lnTo>
                  <a:pt x="128587" y="7144"/>
                </a:lnTo>
                <a:lnTo>
                  <a:pt x="128587" y="0"/>
                </a:lnTo>
                <a:lnTo>
                  <a:pt x="12858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699996">
                    <a:srgbClr val="808080">
                      <a:alpha val="6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1550194" y="4864894"/>
            <a:ext cx="92870" cy="171451"/>
          </a:xfrm>
          <a:custGeom>
            <a:avLst/>
            <a:gdLst/>
            <a:ahLst/>
            <a:cxnLst/>
            <a:rect l="0" t="0" r="0" b="0"/>
            <a:pathLst>
              <a:path w="92870" h="171451">
                <a:moveTo>
                  <a:pt x="0" y="71437"/>
                </a:moveTo>
                <a:lnTo>
                  <a:pt x="0" y="78581"/>
                </a:lnTo>
                <a:lnTo>
                  <a:pt x="7144" y="78581"/>
                </a:lnTo>
                <a:lnTo>
                  <a:pt x="14287" y="78581"/>
                </a:lnTo>
                <a:lnTo>
                  <a:pt x="28575" y="78581"/>
                </a:lnTo>
                <a:lnTo>
                  <a:pt x="42862" y="78581"/>
                </a:lnTo>
                <a:lnTo>
                  <a:pt x="57150" y="78581"/>
                </a:lnTo>
                <a:lnTo>
                  <a:pt x="64294" y="71437"/>
                </a:lnTo>
                <a:lnTo>
                  <a:pt x="71437" y="64294"/>
                </a:lnTo>
                <a:lnTo>
                  <a:pt x="78581" y="50006"/>
                </a:lnTo>
                <a:lnTo>
                  <a:pt x="85725" y="42862"/>
                </a:lnTo>
                <a:lnTo>
                  <a:pt x="92869" y="35719"/>
                </a:lnTo>
                <a:lnTo>
                  <a:pt x="92869" y="21431"/>
                </a:lnTo>
                <a:lnTo>
                  <a:pt x="92869" y="14287"/>
                </a:lnTo>
                <a:lnTo>
                  <a:pt x="92869" y="7144"/>
                </a:lnTo>
                <a:lnTo>
                  <a:pt x="92869" y="0"/>
                </a:lnTo>
                <a:lnTo>
                  <a:pt x="85725" y="0"/>
                </a:lnTo>
                <a:lnTo>
                  <a:pt x="78581" y="0"/>
                </a:lnTo>
                <a:lnTo>
                  <a:pt x="64294" y="0"/>
                </a:lnTo>
                <a:lnTo>
                  <a:pt x="57150" y="7144"/>
                </a:lnTo>
                <a:lnTo>
                  <a:pt x="42862" y="21431"/>
                </a:lnTo>
                <a:lnTo>
                  <a:pt x="35719" y="35719"/>
                </a:lnTo>
                <a:lnTo>
                  <a:pt x="28575" y="42862"/>
                </a:lnTo>
                <a:lnTo>
                  <a:pt x="21431" y="64294"/>
                </a:lnTo>
                <a:lnTo>
                  <a:pt x="21431" y="78581"/>
                </a:lnTo>
                <a:lnTo>
                  <a:pt x="21431" y="100012"/>
                </a:lnTo>
                <a:lnTo>
                  <a:pt x="21431" y="114300"/>
                </a:lnTo>
                <a:lnTo>
                  <a:pt x="28575" y="135731"/>
                </a:lnTo>
                <a:lnTo>
                  <a:pt x="35719" y="150019"/>
                </a:lnTo>
                <a:lnTo>
                  <a:pt x="50006" y="157162"/>
                </a:lnTo>
                <a:lnTo>
                  <a:pt x="57150" y="171450"/>
                </a:lnTo>
                <a:lnTo>
                  <a:pt x="64294" y="171450"/>
                </a:lnTo>
                <a:lnTo>
                  <a:pt x="78581" y="171450"/>
                </a:lnTo>
                <a:lnTo>
                  <a:pt x="78581" y="171450"/>
                </a:lnTo>
                <a:lnTo>
                  <a:pt x="78581" y="1714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699996">
                    <a:srgbClr val="808080">
                      <a:alpha val="6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714500" y="4814888"/>
            <a:ext cx="14289" cy="285751"/>
          </a:xfrm>
          <a:custGeom>
            <a:avLst/>
            <a:gdLst/>
            <a:ahLst/>
            <a:cxnLst/>
            <a:rect l="0" t="0" r="0" b="0"/>
            <a:pathLst>
              <a:path w="14289" h="285751">
                <a:moveTo>
                  <a:pt x="14288" y="0"/>
                </a:moveTo>
                <a:lnTo>
                  <a:pt x="14288" y="0"/>
                </a:lnTo>
                <a:lnTo>
                  <a:pt x="14288" y="0"/>
                </a:lnTo>
                <a:lnTo>
                  <a:pt x="14288" y="0"/>
                </a:lnTo>
                <a:lnTo>
                  <a:pt x="14288" y="7144"/>
                </a:lnTo>
                <a:lnTo>
                  <a:pt x="14288" y="14287"/>
                </a:lnTo>
                <a:lnTo>
                  <a:pt x="14288" y="35719"/>
                </a:lnTo>
                <a:lnTo>
                  <a:pt x="7144" y="50006"/>
                </a:lnTo>
                <a:lnTo>
                  <a:pt x="7144" y="78581"/>
                </a:lnTo>
                <a:lnTo>
                  <a:pt x="0" y="100012"/>
                </a:lnTo>
                <a:lnTo>
                  <a:pt x="0" y="128587"/>
                </a:lnTo>
                <a:lnTo>
                  <a:pt x="0" y="157162"/>
                </a:lnTo>
                <a:lnTo>
                  <a:pt x="0" y="185737"/>
                </a:lnTo>
                <a:lnTo>
                  <a:pt x="0" y="214312"/>
                </a:lnTo>
                <a:lnTo>
                  <a:pt x="0" y="228600"/>
                </a:lnTo>
                <a:lnTo>
                  <a:pt x="0" y="250031"/>
                </a:lnTo>
                <a:lnTo>
                  <a:pt x="0" y="264318"/>
                </a:lnTo>
                <a:lnTo>
                  <a:pt x="7144" y="278606"/>
                </a:lnTo>
                <a:lnTo>
                  <a:pt x="7144" y="285750"/>
                </a:lnTo>
                <a:lnTo>
                  <a:pt x="7144" y="285750"/>
                </a:lnTo>
                <a:lnTo>
                  <a:pt x="7144" y="2857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699996">
                    <a:srgbClr val="808080">
                      <a:alpha val="6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2686050" y="4257675"/>
            <a:ext cx="214314" cy="164308"/>
          </a:xfrm>
          <a:custGeom>
            <a:avLst/>
            <a:gdLst/>
            <a:ahLst/>
            <a:cxnLst/>
            <a:rect l="0" t="0" r="0" b="0"/>
            <a:pathLst>
              <a:path w="214314" h="164308">
                <a:moveTo>
                  <a:pt x="135732" y="7144"/>
                </a:moveTo>
                <a:lnTo>
                  <a:pt x="135732" y="0"/>
                </a:lnTo>
                <a:lnTo>
                  <a:pt x="135732" y="0"/>
                </a:lnTo>
                <a:lnTo>
                  <a:pt x="128588" y="0"/>
                </a:lnTo>
                <a:lnTo>
                  <a:pt x="121444" y="0"/>
                </a:lnTo>
                <a:lnTo>
                  <a:pt x="114300" y="7144"/>
                </a:lnTo>
                <a:lnTo>
                  <a:pt x="100013" y="7144"/>
                </a:lnTo>
                <a:lnTo>
                  <a:pt x="85725" y="21432"/>
                </a:lnTo>
                <a:lnTo>
                  <a:pt x="64294" y="28575"/>
                </a:lnTo>
                <a:lnTo>
                  <a:pt x="50007" y="42863"/>
                </a:lnTo>
                <a:lnTo>
                  <a:pt x="35719" y="57150"/>
                </a:lnTo>
                <a:lnTo>
                  <a:pt x="21432" y="78582"/>
                </a:lnTo>
                <a:lnTo>
                  <a:pt x="7144" y="92869"/>
                </a:lnTo>
                <a:lnTo>
                  <a:pt x="0" y="114300"/>
                </a:lnTo>
                <a:lnTo>
                  <a:pt x="0" y="128588"/>
                </a:lnTo>
                <a:lnTo>
                  <a:pt x="7144" y="142875"/>
                </a:lnTo>
                <a:lnTo>
                  <a:pt x="14288" y="150019"/>
                </a:lnTo>
                <a:lnTo>
                  <a:pt x="28575" y="157163"/>
                </a:lnTo>
                <a:lnTo>
                  <a:pt x="50007" y="164307"/>
                </a:lnTo>
                <a:lnTo>
                  <a:pt x="71438" y="164307"/>
                </a:lnTo>
                <a:lnTo>
                  <a:pt x="100013" y="164307"/>
                </a:lnTo>
                <a:lnTo>
                  <a:pt x="128588" y="157163"/>
                </a:lnTo>
                <a:lnTo>
                  <a:pt x="157163" y="150019"/>
                </a:lnTo>
                <a:lnTo>
                  <a:pt x="178594" y="135732"/>
                </a:lnTo>
                <a:lnTo>
                  <a:pt x="192882" y="121444"/>
                </a:lnTo>
                <a:lnTo>
                  <a:pt x="207169" y="107157"/>
                </a:lnTo>
                <a:lnTo>
                  <a:pt x="214313" y="92869"/>
                </a:lnTo>
                <a:lnTo>
                  <a:pt x="214313" y="71438"/>
                </a:lnTo>
                <a:lnTo>
                  <a:pt x="207169" y="57150"/>
                </a:lnTo>
                <a:lnTo>
                  <a:pt x="200025" y="42863"/>
                </a:lnTo>
                <a:lnTo>
                  <a:pt x="178594" y="28575"/>
                </a:lnTo>
                <a:lnTo>
                  <a:pt x="164307" y="14288"/>
                </a:lnTo>
                <a:lnTo>
                  <a:pt x="150019" y="7144"/>
                </a:lnTo>
                <a:lnTo>
                  <a:pt x="142875" y="0"/>
                </a:lnTo>
                <a:lnTo>
                  <a:pt x="14287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699996">
                    <a:srgbClr val="808080">
                      <a:alpha val="6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2950369" y="4243388"/>
            <a:ext cx="14289" cy="192882"/>
          </a:xfrm>
          <a:custGeom>
            <a:avLst/>
            <a:gdLst/>
            <a:ahLst/>
            <a:cxnLst/>
            <a:rect l="0" t="0" r="0" b="0"/>
            <a:pathLst>
              <a:path w="14289" h="192882">
                <a:moveTo>
                  <a:pt x="0" y="0"/>
                </a:moveTo>
                <a:lnTo>
                  <a:pt x="0" y="7144"/>
                </a:lnTo>
                <a:lnTo>
                  <a:pt x="0" y="14287"/>
                </a:lnTo>
                <a:lnTo>
                  <a:pt x="7144" y="28575"/>
                </a:lnTo>
                <a:lnTo>
                  <a:pt x="14288" y="42862"/>
                </a:lnTo>
                <a:lnTo>
                  <a:pt x="14288" y="64294"/>
                </a:lnTo>
                <a:lnTo>
                  <a:pt x="14288" y="85725"/>
                </a:lnTo>
                <a:lnTo>
                  <a:pt x="14288" y="107156"/>
                </a:lnTo>
                <a:lnTo>
                  <a:pt x="14288" y="128587"/>
                </a:lnTo>
                <a:lnTo>
                  <a:pt x="14288" y="142875"/>
                </a:lnTo>
                <a:lnTo>
                  <a:pt x="14288" y="157162"/>
                </a:lnTo>
                <a:lnTo>
                  <a:pt x="7144" y="171450"/>
                </a:lnTo>
                <a:lnTo>
                  <a:pt x="7144" y="178594"/>
                </a:lnTo>
                <a:lnTo>
                  <a:pt x="7144" y="185737"/>
                </a:lnTo>
                <a:lnTo>
                  <a:pt x="7144" y="192881"/>
                </a:lnTo>
                <a:lnTo>
                  <a:pt x="7144" y="192881"/>
                </a:lnTo>
                <a:lnTo>
                  <a:pt x="7144" y="19288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699996">
                    <a:srgbClr val="808080">
                      <a:alpha val="6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3050382" y="4336257"/>
            <a:ext cx="21432" cy="128588"/>
          </a:xfrm>
          <a:custGeom>
            <a:avLst/>
            <a:gdLst/>
            <a:ahLst/>
            <a:cxnLst/>
            <a:rect l="0" t="0" r="0" b="0"/>
            <a:pathLst>
              <a:path w="21432" h="128588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7143" y="0"/>
                </a:lnTo>
                <a:lnTo>
                  <a:pt x="7143" y="7143"/>
                </a:lnTo>
                <a:lnTo>
                  <a:pt x="14287" y="21431"/>
                </a:lnTo>
                <a:lnTo>
                  <a:pt x="14287" y="28575"/>
                </a:lnTo>
                <a:lnTo>
                  <a:pt x="14287" y="42862"/>
                </a:lnTo>
                <a:lnTo>
                  <a:pt x="21431" y="57150"/>
                </a:lnTo>
                <a:lnTo>
                  <a:pt x="21431" y="78581"/>
                </a:lnTo>
                <a:lnTo>
                  <a:pt x="21431" y="92868"/>
                </a:lnTo>
                <a:lnTo>
                  <a:pt x="21431" y="107156"/>
                </a:lnTo>
                <a:lnTo>
                  <a:pt x="21431" y="114300"/>
                </a:lnTo>
                <a:lnTo>
                  <a:pt x="21431" y="121443"/>
                </a:lnTo>
                <a:lnTo>
                  <a:pt x="21431" y="128587"/>
                </a:lnTo>
                <a:lnTo>
                  <a:pt x="21431" y="128587"/>
                </a:lnTo>
                <a:lnTo>
                  <a:pt x="21431" y="1285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699996">
                    <a:srgbClr val="808080">
                      <a:alpha val="6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3136107" y="4321969"/>
            <a:ext cx="135732" cy="171451"/>
          </a:xfrm>
          <a:custGeom>
            <a:avLst/>
            <a:gdLst/>
            <a:ahLst/>
            <a:cxnLst/>
            <a:rect l="0" t="0" r="0" b="0"/>
            <a:pathLst>
              <a:path w="135732" h="171451">
                <a:moveTo>
                  <a:pt x="0" y="21431"/>
                </a:moveTo>
                <a:lnTo>
                  <a:pt x="0" y="21431"/>
                </a:lnTo>
                <a:lnTo>
                  <a:pt x="7143" y="21431"/>
                </a:lnTo>
                <a:lnTo>
                  <a:pt x="7143" y="28575"/>
                </a:lnTo>
                <a:lnTo>
                  <a:pt x="7143" y="42863"/>
                </a:lnTo>
                <a:lnTo>
                  <a:pt x="14287" y="50006"/>
                </a:lnTo>
                <a:lnTo>
                  <a:pt x="21431" y="64294"/>
                </a:lnTo>
                <a:lnTo>
                  <a:pt x="21431" y="85725"/>
                </a:lnTo>
                <a:lnTo>
                  <a:pt x="28575" y="107156"/>
                </a:lnTo>
                <a:lnTo>
                  <a:pt x="28575" y="121444"/>
                </a:lnTo>
                <a:lnTo>
                  <a:pt x="35718" y="142875"/>
                </a:lnTo>
                <a:lnTo>
                  <a:pt x="42862" y="150019"/>
                </a:lnTo>
                <a:lnTo>
                  <a:pt x="42862" y="164306"/>
                </a:lnTo>
                <a:lnTo>
                  <a:pt x="50006" y="171450"/>
                </a:lnTo>
                <a:lnTo>
                  <a:pt x="57150" y="171450"/>
                </a:lnTo>
                <a:lnTo>
                  <a:pt x="57150" y="171450"/>
                </a:lnTo>
                <a:lnTo>
                  <a:pt x="64293" y="164306"/>
                </a:lnTo>
                <a:lnTo>
                  <a:pt x="64293" y="157163"/>
                </a:lnTo>
                <a:lnTo>
                  <a:pt x="71437" y="142875"/>
                </a:lnTo>
                <a:lnTo>
                  <a:pt x="71437" y="128588"/>
                </a:lnTo>
                <a:lnTo>
                  <a:pt x="78581" y="107156"/>
                </a:lnTo>
                <a:lnTo>
                  <a:pt x="85725" y="92869"/>
                </a:lnTo>
                <a:lnTo>
                  <a:pt x="92868" y="78581"/>
                </a:lnTo>
                <a:lnTo>
                  <a:pt x="100012" y="57150"/>
                </a:lnTo>
                <a:lnTo>
                  <a:pt x="107156" y="42863"/>
                </a:lnTo>
                <a:lnTo>
                  <a:pt x="114300" y="28575"/>
                </a:lnTo>
                <a:lnTo>
                  <a:pt x="121443" y="21431"/>
                </a:lnTo>
                <a:lnTo>
                  <a:pt x="128587" y="7144"/>
                </a:lnTo>
                <a:lnTo>
                  <a:pt x="135731" y="0"/>
                </a:lnTo>
                <a:lnTo>
                  <a:pt x="135731" y="0"/>
                </a:lnTo>
                <a:lnTo>
                  <a:pt x="13573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699996">
                    <a:srgbClr val="808080">
                      <a:alpha val="6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3328988" y="4343400"/>
            <a:ext cx="7145" cy="135733"/>
          </a:xfrm>
          <a:custGeom>
            <a:avLst/>
            <a:gdLst/>
            <a:ahLst/>
            <a:cxnLst/>
            <a:rect l="0" t="0" r="0" b="0"/>
            <a:pathLst>
              <a:path w="7145" h="135733">
                <a:moveTo>
                  <a:pt x="0" y="0"/>
                </a:moveTo>
                <a:lnTo>
                  <a:pt x="0" y="0"/>
                </a:lnTo>
                <a:lnTo>
                  <a:pt x="0" y="7144"/>
                </a:lnTo>
                <a:lnTo>
                  <a:pt x="0" y="21432"/>
                </a:lnTo>
                <a:lnTo>
                  <a:pt x="0" y="28575"/>
                </a:lnTo>
                <a:lnTo>
                  <a:pt x="0" y="50007"/>
                </a:lnTo>
                <a:lnTo>
                  <a:pt x="0" y="64294"/>
                </a:lnTo>
                <a:lnTo>
                  <a:pt x="0" y="78582"/>
                </a:lnTo>
                <a:lnTo>
                  <a:pt x="0" y="92869"/>
                </a:lnTo>
                <a:lnTo>
                  <a:pt x="0" y="107157"/>
                </a:lnTo>
                <a:lnTo>
                  <a:pt x="7144" y="121444"/>
                </a:lnTo>
                <a:lnTo>
                  <a:pt x="7144" y="135732"/>
                </a:lnTo>
                <a:lnTo>
                  <a:pt x="7144" y="135732"/>
                </a:lnTo>
                <a:lnTo>
                  <a:pt x="7144" y="1357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699996">
                    <a:srgbClr val="808080">
                      <a:alpha val="6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3407569" y="4329113"/>
            <a:ext cx="271464" cy="171451"/>
          </a:xfrm>
          <a:custGeom>
            <a:avLst/>
            <a:gdLst/>
            <a:ahLst/>
            <a:cxnLst/>
            <a:rect l="0" t="0" r="0" b="0"/>
            <a:pathLst>
              <a:path w="271464" h="171451">
                <a:moveTo>
                  <a:pt x="92869" y="42862"/>
                </a:moveTo>
                <a:lnTo>
                  <a:pt x="92869" y="42862"/>
                </a:lnTo>
                <a:lnTo>
                  <a:pt x="92869" y="35719"/>
                </a:lnTo>
                <a:lnTo>
                  <a:pt x="100013" y="28575"/>
                </a:lnTo>
                <a:lnTo>
                  <a:pt x="107156" y="21431"/>
                </a:lnTo>
                <a:lnTo>
                  <a:pt x="107156" y="14287"/>
                </a:lnTo>
                <a:lnTo>
                  <a:pt x="107156" y="7144"/>
                </a:lnTo>
                <a:lnTo>
                  <a:pt x="100013" y="7144"/>
                </a:lnTo>
                <a:lnTo>
                  <a:pt x="100013" y="0"/>
                </a:lnTo>
                <a:lnTo>
                  <a:pt x="92869" y="0"/>
                </a:lnTo>
                <a:lnTo>
                  <a:pt x="85725" y="0"/>
                </a:lnTo>
                <a:lnTo>
                  <a:pt x="71438" y="0"/>
                </a:lnTo>
                <a:lnTo>
                  <a:pt x="57150" y="7144"/>
                </a:lnTo>
                <a:lnTo>
                  <a:pt x="50006" y="7144"/>
                </a:lnTo>
                <a:lnTo>
                  <a:pt x="35719" y="21431"/>
                </a:lnTo>
                <a:lnTo>
                  <a:pt x="21431" y="28575"/>
                </a:lnTo>
                <a:lnTo>
                  <a:pt x="14288" y="42862"/>
                </a:lnTo>
                <a:lnTo>
                  <a:pt x="7144" y="57150"/>
                </a:lnTo>
                <a:lnTo>
                  <a:pt x="0" y="71437"/>
                </a:lnTo>
                <a:lnTo>
                  <a:pt x="0" y="78581"/>
                </a:lnTo>
                <a:lnTo>
                  <a:pt x="0" y="92869"/>
                </a:lnTo>
                <a:lnTo>
                  <a:pt x="0" y="107156"/>
                </a:lnTo>
                <a:lnTo>
                  <a:pt x="7144" y="114300"/>
                </a:lnTo>
                <a:lnTo>
                  <a:pt x="14288" y="121444"/>
                </a:lnTo>
                <a:lnTo>
                  <a:pt x="28575" y="121444"/>
                </a:lnTo>
                <a:lnTo>
                  <a:pt x="35719" y="128587"/>
                </a:lnTo>
                <a:lnTo>
                  <a:pt x="50006" y="121444"/>
                </a:lnTo>
                <a:lnTo>
                  <a:pt x="64294" y="121444"/>
                </a:lnTo>
                <a:lnTo>
                  <a:pt x="78581" y="114300"/>
                </a:lnTo>
                <a:lnTo>
                  <a:pt x="92869" y="114300"/>
                </a:lnTo>
                <a:lnTo>
                  <a:pt x="100013" y="100012"/>
                </a:lnTo>
                <a:lnTo>
                  <a:pt x="107156" y="92869"/>
                </a:lnTo>
                <a:lnTo>
                  <a:pt x="114300" y="85725"/>
                </a:lnTo>
                <a:lnTo>
                  <a:pt x="121444" y="78581"/>
                </a:lnTo>
                <a:lnTo>
                  <a:pt x="121444" y="71437"/>
                </a:lnTo>
                <a:lnTo>
                  <a:pt x="128588" y="64294"/>
                </a:lnTo>
                <a:lnTo>
                  <a:pt x="128588" y="57150"/>
                </a:lnTo>
                <a:lnTo>
                  <a:pt x="128588" y="50006"/>
                </a:lnTo>
                <a:lnTo>
                  <a:pt x="121444" y="50006"/>
                </a:lnTo>
                <a:lnTo>
                  <a:pt x="121444" y="50006"/>
                </a:lnTo>
                <a:lnTo>
                  <a:pt x="121444" y="50006"/>
                </a:lnTo>
                <a:lnTo>
                  <a:pt x="121444" y="50006"/>
                </a:lnTo>
                <a:lnTo>
                  <a:pt x="121444" y="57150"/>
                </a:lnTo>
                <a:lnTo>
                  <a:pt x="114300" y="64294"/>
                </a:lnTo>
                <a:lnTo>
                  <a:pt x="114300" y="71437"/>
                </a:lnTo>
                <a:lnTo>
                  <a:pt x="114300" y="85725"/>
                </a:lnTo>
                <a:lnTo>
                  <a:pt x="114300" y="92869"/>
                </a:lnTo>
                <a:lnTo>
                  <a:pt x="121444" y="107156"/>
                </a:lnTo>
                <a:lnTo>
                  <a:pt x="128588" y="121444"/>
                </a:lnTo>
                <a:lnTo>
                  <a:pt x="135731" y="128587"/>
                </a:lnTo>
                <a:lnTo>
                  <a:pt x="142875" y="135731"/>
                </a:lnTo>
                <a:lnTo>
                  <a:pt x="157163" y="150019"/>
                </a:lnTo>
                <a:lnTo>
                  <a:pt x="171450" y="157162"/>
                </a:lnTo>
                <a:lnTo>
                  <a:pt x="185738" y="164306"/>
                </a:lnTo>
                <a:lnTo>
                  <a:pt x="200025" y="164306"/>
                </a:lnTo>
                <a:lnTo>
                  <a:pt x="214313" y="171450"/>
                </a:lnTo>
                <a:lnTo>
                  <a:pt x="228600" y="171450"/>
                </a:lnTo>
                <a:lnTo>
                  <a:pt x="242888" y="171450"/>
                </a:lnTo>
                <a:lnTo>
                  <a:pt x="250031" y="171450"/>
                </a:lnTo>
                <a:lnTo>
                  <a:pt x="257175" y="171450"/>
                </a:lnTo>
                <a:lnTo>
                  <a:pt x="264319" y="171450"/>
                </a:lnTo>
                <a:lnTo>
                  <a:pt x="271463" y="171450"/>
                </a:lnTo>
                <a:lnTo>
                  <a:pt x="271463" y="171450"/>
                </a:lnTo>
                <a:lnTo>
                  <a:pt x="271463" y="171450"/>
                </a:lnTo>
                <a:lnTo>
                  <a:pt x="271463" y="171450"/>
                </a:lnTo>
                <a:lnTo>
                  <a:pt x="271463" y="171450"/>
                </a:lnTo>
                <a:lnTo>
                  <a:pt x="271463" y="171450"/>
                </a:lnTo>
                <a:lnTo>
                  <a:pt x="271463" y="164306"/>
                </a:lnTo>
                <a:lnTo>
                  <a:pt x="271463" y="164306"/>
                </a:lnTo>
                <a:lnTo>
                  <a:pt x="271463" y="164306"/>
                </a:lnTo>
                <a:lnTo>
                  <a:pt x="271463" y="1643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699996">
                    <a:srgbClr val="808080">
                      <a:alpha val="6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3271838" y="1385888"/>
            <a:ext cx="14288" cy="14288"/>
          </a:xfrm>
          <a:custGeom>
            <a:avLst/>
            <a:gdLst/>
            <a:ahLst/>
            <a:cxnLst/>
            <a:rect l="0" t="0" r="0" b="0"/>
            <a:pathLst>
              <a:path w="14288" h="14288">
                <a:moveTo>
                  <a:pt x="14287" y="14287"/>
                </a:moveTo>
                <a:lnTo>
                  <a:pt x="14287" y="7143"/>
                </a:lnTo>
                <a:lnTo>
                  <a:pt x="7144" y="7143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699996">
                    <a:srgbClr val="808080">
                      <a:alpha val="6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3057525" y="1407319"/>
            <a:ext cx="214314" cy="214313"/>
          </a:xfrm>
          <a:custGeom>
            <a:avLst/>
            <a:gdLst/>
            <a:ahLst/>
            <a:cxnLst/>
            <a:rect l="0" t="0" r="0" b="0"/>
            <a:pathLst>
              <a:path w="214314" h="214313">
                <a:moveTo>
                  <a:pt x="121444" y="0"/>
                </a:moveTo>
                <a:lnTo>
                  <a:pt x="114300" y="0"/>
                </a:lnTo>
                <a:lnTo>
                  <a:pt x="100013" y="14287"/>
                </a:lnTo>
                <a:lnTo>
                  <a:pt x="78582" y="35719"/>
                </a:lnTo>
                <a:lnTo>
                  <a:pt x="50007" y="64294"/>
                </a:lnTo>
                <a:lnTo>
                  <a:pt x="28575" y="92869"/>
                </a:lnTo>
                <a:lnTo>
                  <a:pt x="7144" y="121444"/>
                </a:lnTo>
                <a:lnTo>
                  <a:pt x="0" y="142875"/>
                </a:lnTo>
                <a:lnTo>
                  <a:pt x="0" y="164306"/>
                </a:lnTo>
                <a:lnTo>
                  <a:pt x="7144" y="185737"/>
                </a:lnTo>
                <a:lnTo>
                  <a:pt x="14288" y="200025"/>
                </a:lnTo>
                <a:lnTo>
                  <a:pt x="35719" y="207169"/>
                </a:lnTo>
                <a:lnTo>
                  <a:pt x="57150" y="214312"/>
                </a:lnTo>
                <a:lnTo>
                  <a:pt x="85725" y="214312"/>
                </a:lnTo>
                <a:lnTo>
                  <a:pt x="114300" y="214312"/>
                </a:lnTo>
                <a:lnTo>
                  <a:pt x="142875" y="207169"/>
                </a:lnTo>
                <a:lnTo>
                  <a:pt x="171450" y="192881"/>
                </a:lnTo>
                <a:lnTo>
                  <a:pt x="214313" y="178594"/>
                </a:lnTo>
                <a:lnTo>
                  <a:pt x="214313" y="178594"/>
                </a:lnTo>
                <a:lnTo>
                  <a:pt x="214313" y="1785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699996">
                    <a:srgbClr val="808080">
                      <a:alpha val="6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3321844" y="1421606"/>
            <a:ext cx="207170" cy="150020"/>
          </a:xfrm>
          <a:custGeom>
            <a:avLst/>
            <a:gdLst/>
            <a:ahLst/>
            <a:cxnLst/>
            <a:rect l="0" t="0" r="0" b="0"/>
            <a:pathLst>
              <a:path w="207170" h="150020">
                <a:moveTo>
                  <a:pt x="92869" y="0"/>
                </a:moveTo>
                <a:lnTo>
                  <a:pt x="85725" y="0"/>
                </a:lnTo>
                <a:lnTo>
                  <a:pt x="85725" y="0"/>
                </a:lnTo>
                <a:lnTo>
                  <a:pt x="78581" y="0"/>
                </a:lnTo>
                <a:lnTo>
                  <a:pt x="71438" y="0"/>
                </a:lnTo>
                <a:lnTo>
                  <a:pt x="57150" y="14288"/>
                </a:lnTo>
                <a:lnTo>
                  <a:pt x="42863" y="21432"/>
                </a:lnTo>
                <a:lnTo>
                  <a:pt x="35719" y="42863"/>
                </a:lnTo>
                <a:lnTo>
                  <a:pt x="21431" y="64294"/>
                </a:lnTo>
                <a:lnTo>
                  <a:pt x="7144" y="85725"/>
                </a:lnTo>
                <a:lnTo>
                  <a:pt x="0" y="100013"/>
                </a:lnTo>
                <a:lnTo>
                  <a:pt x="0" y="121444"/>
                </a:lnTo>
                <a:lnTo>
                  <a:pt x="0" y="128588"/>
                </a:lnTo>
                <a:lnTo>
                  <a:pt x="0" y="142875"/>
                </a:lnTo>
                <a:lnTo>
                  <a:pt x="14288" y="142875"/>
                </a:lnTo>
                <a:lnTo>
                  <a:pt x="28575" y="150019"/>
                </a:lnTo>
                <a:lnTo>
                  <a:pt x="35719" y="142875"/>
                </a:lnTo>
                <a:lnTo>
                  <a:pt x="50006" y="135732"/>
                </a:lnTo>
                <a:lnTo>
                  <a:pt x="71438" y="128588"/>
                </a:lnTo>
                <a:lnTo>
                  <a:pt x="85725" y="114300"/>
                </a:lnTo>
                <a:lnTo>
                  <a:pt x="100013" y="92869"/>
                </a:lnTo>
                <a:lnTo>
                  <a:pt x="107156" y="71438"/>
                </a:lnTo>
                <a:lnTo>
                  <a:pt x="121444" y="57150"/>
                </a:lnTo>
                <a:lnTo>
                  <a:pt x="128588" y="42863"/>
                </a:lnTo>
                <a:lnTo>
                  <a:pt x="135731" y="28575"/>
                </a:lnTo>
                <a:lnTo>
                  <a:pt x="135731" y="21432"/>
                </a:lnTo>
                <a:lnTo>
                  <a:pt x="135731" y="14288"/>
                </a:lnTo>
                <a:lnTo>
                  <a:pt x="135731" y="14288"/>
                </a:lnTo>
                <a:lnTo>
                  <a:pt x="135731" y="21432"/>
                </a:lnTo>
                <a:lnTo>
                  <a:pt x="135731" y="28575"/>
                </a:lnTo>
                <a:lnTo>
                  <a:pt x="135731" y="35719"/>
                </a:lnTo>
                <a:lnTo>
                  <a:pt x="135731" y="50007"/>
                </a:lnTo>
                <a:lnTo>
                  <a:pt x="135731" y="64294"/>
                </a:lnTo>
                <a:lnTo>
                  <a:pt x="135731" y="78582"/>
                </a:lnTo>
                <a:lnTo>
                  <a:pt x="142875" y="92869"/>
                </a:lnTo>
                <a:lnTo>
                  <a:pt x="142875" y="100013"/>
                </a:lnTo>
                <a:lnTo>
                  <a:pt x="150019" y="114300"/>
                </a:lnTo>
                <a:lnTo>
                  <a:pt x="157163" y="121444"/>
                </a:lnTo>
                <a:lnTo>
                  <a:pt x="171450" y="128588"/>
                </a:lnTo>
                <a:lnTo>
                  <a:pt x="178594" y="128588"/>
                </a:lnTo>
                <a:lnTo>
                  <a:pt x="192881" y="135732"/>
                </a:lnTo>
                <a:lnTo>
                  <a:pt x="200025" y="135732"/>
                </a:lnTo>
                <a:lnTo>
                  <a:pt x="207169" y="135732"/>
                </a:lnTo>
                <a:lnTo>
                  <a:pt x="207169" y="1357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699996">
                    <a:srgbClr val="808080">
                      <a:alpha val="6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3643313" y="1264444"/>
            <a:ext cx="250032" cy="300038"/>
          </a:xfrm>
          <a:custGeom>
            <a:avLst/>
            <a:gdLst/>
            <a:ahLst/>
            <a:cxnLst/>
            <a:rect l="0" t="0" r="0" b="0"/>
            <a:pathLst>
              <a:path w="250032" h="300038">
                <a:moveTo>
                  <a:pt x="0" y="207169"/>
                </a:moveTo>
                <a:lnTo>
                  <a:pt x="0" y="207169"/>
                </a:lnTo>
                <a:lnTo>
                  <a:pt x="0" y="207169"/>
                </a:lnTo>
                <a:lnTo>
                  <a:pt x="0" y="214312"/>
                </a:lnTo>
                <a:lnTo>
                  <a:pt x="0" y="221456"/>
                </a:lnTo>
                <a:lnTo>
                  <a:pt x="0" y="235744"/>
                </a:lnTo>
                <a:lnTo>
                  <a:pt x="7144" y="250031"/>
                </a:lnTo>
                <a:lnTo>
                  <a:pt x="14287" y="264319"/>
                </a:lnTo>
                <a:lnTo>
                  <a:pt x="21431" y="278606"/>
                </a:lnTo>
                <a:lnTo>
                  <a:pt x="28575" y="285750"/>
                </a:lnTo>
                <a:lnTo>
                  <a:pt x="28575" y="292894"/>
                </a:lnTo>
                <a:lnTo>
                  <a:pt x="35719" y="292894"/>
                </a:lnTo>
                <a:lnTo>
                  <a:pt x="35719" y="292894"/>
                </a:lnTo>
                <a:lnTo>
                  <a:pt x="35719" y="292894"/>
                </a:lnTo>
                <a:lnTo>
                  <a:pt x="35719" y="292894"/>
                </a:lnTo>
                <a:lnTo>
                  <a:pt x="35719" y="285750"/>
                </a:lnTo>
                <a:lnTo>
                  <a:pt x="35719" y="278606"/>
                </a:lnTo>
                <a:lnTo>
                  <a:pt x="28575" y="271462"/>
                </a:lnTo>
                <a:lnTo>
                  <a:pt x="21431" y="250031"/>
                </a:lnTo>
                <a:lnTo>
                  <a:pt x="14287" y="228600"/>
                </a:lnTo>
                <a:lnTo>
                  <a:pt x="7144" y="207169"/>
                </a:lnTo>
                <a:lnTo>
                  <a:pt x="7144" y="185737"/>
                </a:lnTo>
                <a:lnTo>
                  <a:pt x="7144" y="164306"/>
                </a:lnTo>
                <a:lnTo>
                  <a:pt x="7144" y="150019"/>
                </a:lnTo>
                <a:lnTo>
                  <a:pt x="14287" y="128587"/>
                </a:lnTo>
                <a:lnTo>
                  <a:pt x="28575" y="114300"/>
                </a:lnTo>
                <a:lnTo>
                  <a:pt x="35719" y="100012"/>
                </a:lnTo>
                <a:lnTo>
                  <a:pt x="50006" y="78581"/>
                </a:lnTo>
                <a:lnTo>
                  <a:pt x="64294" y="64294"/>
                </a:lnTo>
                <a:lnTo>
                  <a:pt x="78581" y="50006"/>
                </a:lnTo>
                <a:lnTo>
                  <a:pt x="92869" y="35719"/>
                </a:lnTo>
                <a:lnTo>
                  <a:pt x="107156" y="21431"/>
                </a:lnTo>
                <a:lnTo>
                  <a:pt x="121444" y="14287"/>
                </a:lnTo>
                <a:lnTo>
                  <a:pt x="135731" y="7144"/>
                </a:lnTo>
                <a:lnTo>
                  <a:pt x="150019" y="0"/>
                </a:lnTo>
                <a:lnTo>
                  <a:pt x="164306" y="0"/>
                </a:lnTo>
                <a:lnTo>
                  <a:pt x="171450" y="7144"/>
                </a:lnTo>
                <a:lnTo>
                  <a:pt x="185737" y="14287"/>
                </a:lnTo>
                <a:lnTo>
                  <a:pt x="192881" y="28575"/>
                </a:lnTo>
                <a:lnTo>
                  <a:pt x="200025" y="50006"/>
                </a:lnTo>
                <a:lnTo>
                  <a:pt x="214312" y="71437"/>
                </a:lnTo>
                <a:lnTo>
                  <a:pt x="214312" y="100012"/>
                </a:lnTo>
                <a:lnTo>
                  <a:pt x="214312" y="121444"/>
                </a:lnTo>
                <a:lnTo>
                  <a:pt x="221456" y="142875"/>
                </a:lnTo>
                <a:lnTo>
                  <a:pt x="228600" y="171450"/>
                </a:lnTo>
                <a:lnTo>
                  <a:pt x="228600" y="192881"/>
                </a:lnTo>
                <a:lnTo>
                  <a:pt x="235744" y="221456"/>
                </a:lnTo>
                <a:lnTo>
                  <a:pt x="235744" y="250031"/>
                </a:lnTo>
                <a:lnTo>
                  <a:pt x="242887" y="271462"/>
                </a:lnTo>
                <a:lnTo>
                  <a:pt x="242887" y="292894"/>
                </a:lnTo>
                <a:lnTo>
                  <a:pt x="250031" y="300037"/>
                </a:lnTo>
                <a:lnTo>
                  <a:pt x="250031" y="3000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699996">
                    <a:srgbClr val="808080">
                      <a:alpha val="6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3979069" y="1407319"/>
            <a:ext cx="114301" cy="142876"/>
          </a:xfrm>
          <a:custGeom>
            <a:avLst/>
            <a:gdLst/>
            <a:ahLst/>
            <a:cxnLst/>
            <a:rect l="0" t="0" r="0" b="0"/>
            <a:pathLst>
              <a:path w="114301" h="142876">
                <a:moveTo>
                  <a:pt x="35719" y="0"/>
                </a:moveTo>
                <a:lnTo>
                  <a:pt x="35719" y="0"/>
                </a:lnTo>
                <a:lnTo>
                  <a:pt x="35719" y="0"/>
                </a:lnTo>
                <a:lnTo>
                  <a:pt x="28575" y="7144"/>
                </a:lnTo>
                <a:lnTo>
                  <a:pt x="28575" y="7144"/>
                </a:lnTo>
                <a:lnTo>
                  <a:pt x="28575" y="14287"/>
                </a:lnTo>
                <a:lnTo>
                  <a:pt x="21431" y="28575"/>
                </a:lnTo>
                <a:lnTo>
                  <a:pt x="21431" y="50006"/>
                </a:lnTo>
                <a:lnTo>
                  <a:pt x="21431" y="71437"/>
                </a:lnTo>
                <a:lnTo>
                  <a:pt x="14288" y="92869"/>
                </a:lnTo>
                <a:lnTo>
                  <a:pt x="21431" y="114300"/>
                </a:lnTo>
                <a:lnTo>
                  <a:pt x="21431" y="128587"/>
                </a:lnTo>
                <a:lnTo>
                  <a:pt x="35719" y="142875"/>
                </a:lnTo>
                <a:lnTo>
                  <a:pt x="50006" y="142875"/>
                </a:lnTo>
                <a:lnTo>
                  <a:pt x="57150" y="142875"/>
                </a:lnTo>
                <a:lnTo>
                  <a:pt x="71438" y="135731"/>
                </a:lnTo>
                <a:lnTo>
                  <a:pt x="92869" y="128587"/>
                </a:lnTo>
                <a:lnTo>
                  <a:pt x="100013" y="114300"/>
                </a:lnTo>
                <a:lnTo>
                  <a:pt x="107156" y="107156"/>
                </a:lnTo>
                <a:lnTo>
                  <a:pt x="114300" y="92869"/>
                </a:lnTo>
                <a:lnTo>
                  <a:pt x="114300" y="78581"/>
                </a:lnTo>
                <a:lnTo>
                  <a:pt x="107156" y="64294"/>
                </a:lnTo>
                <a:lnTo>
                  <a:pt x="100013" y="57150"/>
                </a:lnTo>
                <a:lnTo>
                  <a:pt x="85725" y="50006"/>
                </a:lnTo>
                <a:lnTo>
                  <a:pt x="71438" y="50006"/>
                </a:lnTo>
                <a:lnTo>
                  <a:pt x="50006" y="50006"/>
                </a:lnTo>
                <a:lnTo>
                  <a:pt x="28575" y="57150"/>
                </a:lnTo>
                <a:lnTo>
                  <a:pt x="14288" y="57150"/>
                </a:lnTo>
                <a:lnTo>
                  <a:pt x="7144" y="64294"/>
                </a:lnTo>
                <a:lnTo>
                  <a:pt x="0" y="64294"/>
                </a:lnTo>
                <a:lnTo>
                  <a:pt x="0" y="642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699996">
                    <a:srgbClr val="808080">
                      <a:alpha val="6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4129088" y="1321594"/>
            <a:ext cx="192882" cy="235745"/>
          </a:xfrm>
          <a:custGeom>
            <a:avLst/>
            <a:gdLst/>
            <a:ahLst/>
            <a:cxnLst/>
            <a:rect l="0" t="0" r="0" b="0"/>
            <a:pathLst>
              <a:path w="192882" h="235745">
                <a:moveTo>
                  <a:pt x="121444" y="0"/>
                </a:moveTo>
                <a:lnTo>
                  <a:pt x="121444" y="0"/>
                </a:lnTo>
                <a:lnTo>
                  <a:pt x="121444" y="7144"/>
                </a:lnTo>
                <a:lnTo>
                  <a:pt x="114300" y="7144"/>
                </a:lnTo>
                <a:lnTo>
                  <a:pt x="100012" y="14287"/>
                </a:lnTo>
                <a:lnTo>
                  <a:pt x="85725" y="28575"/>
                </a:lnTo>
                <a:lnTo>
                  <a:pt x="64294" y="35719"/>
                </a:lnTo>
                <a:lnTo>
                  <a:pt x="35719" y="50006"/>
                </a:lnTo>
                <a:lnTo>
                  <a:pt x="14287" y="64294"/>
                </a:lnTo>
                <a:lnTo>
                  <a:pt x="7144" y="78581"/>
                </a:lnTo>
                <a:lnTo>
                  <a:pt x="0" y="85725"/>
                </a:lnTo>
                <a:lnTo>
                  <a:pt x="7144" y="92869"/>
                </a:lnTo>
                <a:lnTo>
                  <a:pt x="14287" y="100012"/>
                </a:lnTo>
                <a:lnTo>
                  <a:pt x="35719" y="107156"/>
                </a:lnTo>
                <a:lnTo>
                  <a:pt x="57150" y="114300"/>
                </a:lnTo>
                <a:lnTo>
                  <a:pt x="85725" y="121444"/>
                </a:lnTo>
                <a:lnTo>
                  <a:pt x="114300" y="128587"/>
                </a:lnTo>
                <a:lnTo>
                  <a:pt x="142875" y="135731"/>
                </a:lnTo>
                <a:lnTo>
                  <a:pt x="164306" y="142875"/>
                </a:lnTo>
                <a:lnTo>
                  <a:pt x="178594" y="157162"/>
                </a:lnTo>
                <a:lnTo>
                  <a:pt x="185737" y="164306"/>
                </a:lnTo>
                <a:lnTo>
                  <a:pt x="192881" y="178594"/>
                </a:lnTo>
                <a:lnTo>
                  <a:pt x="185737" y="185737"/>
                </a:lnTo>
                <a:lnTo>
                  <a:pt x="171450" y="200025"/>
                </a:lnTo>
                <a:lnTo>
                  <a:pt x="150019" y="214312"/>
                </a:lnTo>
                <a:lnTo>
                  <a:pt x="121444" y="228600"/>
                </a:lnTo>
                <a:lnTo>
                  <a:pt x="107156" y="235744"/>
                </a:lnTo>
                <a:lnTo>
                  <a:pt x="107156" y="2357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699996">
                    <a:srgbClr val="808080">
                      <a:alpha val="6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4929188" y="1221581"/>
            <a:ext cx="328614" cy="292895"/>
          </a:xfrm>
          <a:custGeom>
            <a:avLst/>
            <a:gdLst/>
            <a:ahLst/>
            <a:cxnLst/>
            <a:rect l="0" t="0" r="0" b="0"/>
            <a:pathLst>
              <a:path w="328614" h="292895">
                <a:moveTo>
                  <a:pt x="292894" y="100013"/>
                </a:moveTo>
                <a:lnTo>
                  <a:pt x="292894" y="92869"/>
                </a:lnTo>
                <a:lnTo>
                  <a:pt x="300038" y="85725"/>
                </a:lnTo>
                <a:lnTo>
                  <a:pt x="300038" y="71438"/>
                </a:lnTo>
                <a:lnTo>
                  <a:pt x="300038" y="50007"/>
                </a:lnTo>
                <a:lnTo>
                  <a:pt x="300038" y="35719"/>
                </a:lnTo>
                <a:lnTo>
                  <a:pt x="285750" y="21432"/>
                </a:lnTo>
                <a:lnTo>
                  <a:pt x="271463" y="7144"/>
                </a:lnTo>
                <a:lnTo>
                  <a:pt x="250032" y="0"/>
                </a:lnTo>
                <a:lnTo>
                  <a:pt x="228600" y="0"/>
                </a:lnTo>
                <a:lnTo>
                  <a:pt x="200025" y="7144"/>
                </a:lnTo>
                <a:lnTo>
                  <a:pt x="164307" y="21432"/>
                </a:lnTo>
                <a:lnTo>
                  <a:pt x="128588" y="35719"/>
                </a:lnTo>
                <a:lnTo>
                  <a:pt x="92869" y="57150"/>
                </a:lnTo>
                <a:lnTo>
                  <a:pt x="64294" y="92869"/>
                </a:lnTo>
                <a:lnTo>
                  <a:pt x="35719" y="121444"/>
                </a:lnTo>
                <a:lnTo>
                  <a:pt x="21432" y="157163"/>
                </a:lnTo>
                <a:lnTo>
                  <a:pt x="7144" y="192882"/>
                </a:lnTo>
                <a:lnTo>
                  <a:pt x="0" y="221457"/>
                </a:lnTo>
                <a:lnTo>
                  <a:pt x="7144" y="242888"/>
                </a:lnTo>
                <a:lnTo>
                  <a:pt x="21432" y="264319"/>
                </a:lnTo>
                <a:lnTo>
                  <a:pt x="42863" y="278607"/>
                </a:lnTo>
                <a:lnTo>
                  <a:pt x="71438" y="285750"/>
                </a:lnTo>
                <a:lnTo>
                  <a:pt x="107157" y="292894"/>
                </a:lnTo>
                <a:lnTo>
                  <a:pt x="150019" y="292894"/>
                </a:lnTo>
                <a:lnTo>
                  <a:pt x="192882" y="292894"/>
                </a:lnTo>
                <a:lnTo>
                  <a:pt x="242888" y="285750"/>
                </a:lnTo>
                <a:lnTo>
                  <a:pt x="278607" y="278607"/>
                </a:lnTo>
                <a:lnTo>
                  <a:pt x="307182" y="271463"/>
                </a:lnTo>
                <a:lnTo>
                  <a:pt x="328613" y="264319"/>
                </a:lnTo>
                <a:lnTo>
                  <a:pt x="328613" y="2643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699996">
                    <a:srgbClr val="808080">
                      <a:alpha val="6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5236370" y="1321594"/>
            <a:ext cx="228601" cy="171451"/>
          </a:xfrm>
          <a:custGeom>
            <a:avLst/>
            <a:gdLst/>
            <a:ahLst/>
            <a:cxnLst/>
            <a:rect l="0" t="0" r="0" b="0"/>
            <a:pathLst>
              <a:path w="228601" h="171451">
                <a:moveTo>
                  <a:pt x="150018" y="21431"/>
                </a:moveTo>
                <a:lnTo>
                  <a:pt x="150018" y="14287"/>
                </a:lnTo>
                <a:lnTo>
                  <a:pt x="150018" y="14287"/>
                </a:lnTo>
                <a:lnTo>
                  <a:pt x="142875" y="7144"/>
                </a:lnTo>
                <a:lnTo>
                  <a:pt x="128587" y="0"/>
                </a:lnTo>
                <a:lnTo>
                  <a:pt x="114300" y="0"/>
                </a:lnTo>
                <a:lnTo>
                  <a:pt x="92868" y="7144"/>
                </a:lnTo>
                <a:lnTo>
                  <a:pt x="71437" y="14287"/>
                </a:lnTo>
                <a:lnTo>
                  <a:pt x="57150" y="28575"/>
                </a:lnTo>
                <a:lnTo>
                  <a:pt x="35718" y="42862"/>
                </a:lnTo>
                <a:lnTo>
                  <a:pt x="21431" y="71437"/>
                </a:lnTo>
                <a:lnTo>
                  <a:pt x="14287" y="92869"/>
                </a:lnTo>
                <a:lnTo>
                  <a:pt x="7143" y="114300"/>
                </a:lnTo>
                <a:lnTo>
                  <a:pt x="0" y="135731"/>
                </a:lnTo>
                <a:lnTo>
                  <a:pt x="7143" y="150019"/>
                </a:lnTo>
                <a:lnTo>
                  <a:pt x="7143" y="157162"/>
                </a:lnTo>
                <a:lnTo>
                  <a:pt x="21431" y="164306"/>
                </a:lnTo>
                <a:lnTo>
                  <a:pt x="35718" y="164306"/>
                </a:lnTo>
                <a:lnTo>
                  <a:pt x="50006" y="157162"/>
                </a:lnTo>
                <a:lnTo>
                  <a:pt x="64293" y="150019"/>
                </a:lnTo>
                <a:lnTo>
                  <a:pt x="85725" y="142875"/>
                </a:lnTo>
                <a:lnTo>
                  <a:pt x="100012" y="128587"/>
                </a:lnTo>
                <a:lnTo>
                  <a:pt x="121443" y="107156"/>
                </a:lnTo>
                <a:lnTo>
                  <a:pt x="135731" y="85725"/>
                </a:lnTo>
                <a:lnTo>
                  <a:pt x="150018" y="64294"/>
                </a:lnTo>
                <a:lnTo>
                  <a:pt x="157162" y="50006"/>
                </a:lnTo>
                <a:lnTo>
                  <a:pt x="157162" y="42862"/>
                </a:lnTo>
                <a:lnTo>
                  <a:pt x="157162" y="35719"/>
                </a:lnTo>
                <a:lnTo>
                  <a:pt x="157162" y="28575"/>
                </a:lnTo>
                <a:lnTo>
                  <a:pt x="157162" y="28575"/>
                </a:lnTo>
                <a:lnTo>
                  <a:pt x="150018" y="35719"/>
                </a:lnTo>
                <a:lnTo>
                  <a:pt x="150018" y="42862"/>
                </a:lnTo>
                <a:lnTo>
                  <a:pt x="142875" y="50006"/>
                </a:lnTo>
                <a:lnTo>
                  <a:pt x="142875" y="64294"/>
                </a:lnTo>
                <a:lnTo>
                  <a:pt x="142875" y="85725"/>
                </a:lnTo>
                <a:lnTo>
                  <a:pt x="150018" y="107156"/>
                </a:lnTo>
                <a:lnTo>
                  <a:pt x="157162" y="128587"/>
                </a:lnTo>
                <a:lnTo>
                  <a:pt x="164306" y="142875"/>
                </a:lnTo>
                <a:lnTo>
                  <a:pt x="178593" y="157162"/>
                </a:lnTo>
                <a:lnTo>
                  <a:pt x="192881" y="164306"/>
                </a:lnTo>
                <a:lnTo>
                  <a:pt x="207168" y="171450"/>
                </a:lnTo>
                <a:lnTo>
                  <a:pt x="214312" y="171450"/>
                </a:lnTo>
                <a:lnTo>
                  <a:pt x="228600" y="171450"/>
                </a:lnTo>
                <a:lnTo>
                  <a:pt x="228600" y="1714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699996">
                    <a:srgbClr val="808080">
                      <a:alpha val="6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5536407" y="1285875"/>
            <a:ext cx="121445" cy="228601"/>
          </a:xfrm>
          <a:custGeom>
            <a:avLst/>
            <a:gdLst/>
            <a:ahLst/>
            <a:cxnLst/>
            <a:rect l="0" t="0" r="0" b="0"/>
            <a:pathLst>
              <a:path w="121445" h="228601">
                <a:moveTo>
                  <a:pt x="0" y="100013"/>
                </a:moveTo>
                <a:lnTo>
                  <a:pt x="0" y="100013"/>
                </a:lnTo>
                <a:lnTo>
                  <a:pt x="0" y="100013"/>
                </a:lnTo>
                <a:lnTo>
                  <a:pt x="0" y="107156"/>
                </a:lnTo>
                <a:lnTo>
                  <a:pt x="7144" y="121444"/>
                </a:lnTo>
                <a:lnTo>
                  <a:pt x="7144" y="135731"/>
                </a:lnTo>
                <a:lnTo>
                  <a:pt x="14288" y="157163"/>
                </a:lnTo>
                <a:lnTo>
                  <a:pt x="14288" y="178594"/>
                </a:lnTo>
                <a:lnTo>
                  <a:pt x="21431" y="192881"/>
                </a:lnTo>
                <a:lnTo>
                  <a:pt x="28575" y="207169"/>
                </a:lnTo>
                <a:lnTo>
                  <a:pt x="35719" y="221456"/>
                </a:lnTo>
                <a:lnTo>
                  <a:pt x="35719" y="221456"/>
                </a:lnTo>
                <a:lnTo>
                  <a:pt x="35719" y="228600"/>
                </a:lnTo>
                <a:lnTo>
                  <a:pt x="35719" y="228600"/>
                </a:lnTo>
                <a:lnTo>
                  <a:pt x="35719" y="228600"/>
                </a:lnTo>
                <a:lnTo>
                  <a:pt x="35719" y="228600"/>
                </a:lnTo>
                <a:lnTo>
                  <a:pt x="35719" y="221456"/>
                </a:lnTo>
                <a:lnTo>
                  <a:pt x="35719" y="207169"/>
                </a:lnTo>
                <a:lnTo>
                  <a:pt x="35719" y="192881"/>
                </a:lnTo>
                <a:lnTo>
                  <a:pt x="35719" y="164306"/>
                </a:lnTo>
                <a:lnTo>
                  <a:pt x="42863" y="135731"/>
                </a:lnTo>
                <a:lnTo>
                  <a:pt x="50006" y="107156"/>
                </a:lnTo>
                <a:lnTo>
                  <a:pt x="57150" y="85725"/>
                </a:lnTo>
                <a:lnTo>
                  <a:pt x="64294" y="57150"/>
                </a:lnTo>
                <a:lnTo>
                  <a:pt x="78581" y="35719"/>
                </a:lnTo>
                <a:lnTo>
                  <a:pt x="92869" y="21431"/>
                </a:lnTo>
                <a:lnTo>
                  <a:pt x="107156" y="14288"/>
                </a:lnTo>
                <a:lnTo>
                  <a:pt x="114300" y="7144"/>
                </a:lnTo>
                <a:lnTo>
                  <a:pt x="121444" y="0"/>
                </a:lnTo>
                <a:lnTo>
                  <a:pt x="12144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699996">
                    <a:srgbClr val="808080">
                      <a:alpha val="6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5700713" y="1328738"/>
            <a:ext cx="550070" cy="214313"/>
          </a:xfrm>
          <a:custGeom>
            <a:avLst/>
            <a:gdLst/>
            <a:ahLst/>
            <a:cxnLst/>
            <a:rect l="0" t="0" r="0" b="0"/>
            <a:pathLst>
              <a:path w="550070" h="214313">
                <a:moveTo>
                  <a:pt x="0" y="64293"/>
                </a:moveTo>
                <a:lnTo>
                  <a:pt x="0" y="71437"/>
                </a:lnTo>
                <a:lnTo>
                  <a:pt x="7144" y="85725"/>
                </a:lnTo>
                <a:lnTo>
                  <a:pt x="7144" y="100012"/>
                </a:lnTo>
                <a:lnTo>
                  <a:pt x="7144" y="128587"/>
                </a:lnTo>
                <a:lnTo>
                  <a:pt x="14288" y="150018"/>
                </a:lnTo>
                <a:lnTo>
                  <a:pt x="14288" y="171450"/>
                </a:lnTo>
                <a:lnTo>
                  <a:pt x="14288" y="178593"/>
                </a:lnTo>
                <a:lnTo>
                  <a:pt x="14288" y="192881"/>
                </a:lnTo>
                <a:lnTo>
                  <a:pt x="14288" y="192881"/>
                </a:lnTo>
                <a:lnTo>
                  <a:pt x="21432" y="200025"/>
                </a:lnTo>
                <a:lnTo>
                  <a:pt x="21432" y="200025"/>
                </a:lnTo>
                <a:lnTo>
                  <a:pt x="21432" y="200025"/>
                </a:lnTo>
                <a:lnTo>
                  <a:pt x="21432" y="192881"/>
                </a:lnTo>
                <a:lnTo>
                  <a:pt x="21432" y="178593"/>
                </a:lnTo>
                <a:lnTo>
                  <a:pt x="21432" y="164306"/>
                </a:lnTo>
                <a:lnTo>
                  <a:pt x="28575" y="135731"/>
                </a:lnTo>
                <a:lnTo>
                  <a:pt x="35719" y="114300"/>
                </a:lnTo>
                <a:lnTo>
                  <a:pt x="42863" y="85725"/>
                </a:lnTo>
                <a:lnTo>
                  <a:pt x="50007" y="57150"/>
                </a:lnTo>
                <a:lnTo>
                  <a:pt x="64294" y="35718"/>
                </a:lnTo>
                <a:lnTo>
                  <a:pt x="78582" y="21431"/>
                </a:lnTo>
                <a:lnTo>
                  <a:pt x="85725" y="14287"/>
                </a:lnTo>
                <a:lnTo>
                  <a:pt x="100013" y="14287"/>
                </a:lnTo>
                <a:lnTo>
                  <a:pt x="107157" y="14287"/>
                </a:lnTo>
                <a:lnTo>
                  <a:pt x="121444" y="28575"/>
                </a:lnTo>
                <a:lnTo>
                  <a:pt x="128588" y="35718"/>
                </a:lnTo>
                <a:lnTo>
                  <a:pt x="142875" y="57150"/>
                </a:lnTo>
                <a:lnTo>
                  <a:pt x="142875" y="78581"/>
                </a:lnTo>
                <a:lnTo>
                  <a:pt x="150019" y="100012"/>
                </a:lnTo>
                <a:lnTo>
                  <a:pt x="150019" y="121443"/>
                </a:lnTo>
                <a:lnTo>
                  <a:pt x="157163" y="142875"/>
                </a:lnTo>
                <a:lnTo>
                  <a:pt x="157163" y="150018"/>
                </a:lnTo>
                <a:lnTo>
                  <a:pt x="157163" y="157162"/>
                </a:lnTo>
                <a:lnTo>
                  <a:pt x="157163" y="164306"/>
                </a:lnTo>
                <a:lnTo>
                  <a:pt x="157163" y="164306"/>
                </a:lnTo>
                <a:lnTo>
                  <a:pt x="157163" y="164306"/>
                </a:lnTo>
                <a:lnTo>
                  <a:pt x="157163" y="164306"/>
                </a:lnTo>
                <a:lnTo>
                  <a:pt x="157163" y="157162"/>
                </a:lnTo>
                <a:lnTo>
                  <a:pt x="157163" y="150018"/>
                </a:lnTo>
                <a:lnTo>
                  <a:pt x="164307" y="128587"/>
                </a:lnTo>
                <a:lnTo>
                  <a:pt x="171450" y="100012"/>
                </a:lnTo>
                <a:lnTo>
                  <a:pt x="185738" y="78581"/>
                </a:lnTo>
                <a:lnTo>
                  <a:pt x="192882" y="50006"/>
                </a:lnTo>
                <a:lnTo>
                  <a:pt x="207169" y="28575"/>
                </a:lnTo>
                <a:lnTo>
                  <a:pt x="221457" y="14287"/>
                </a:lnTo>
                <a:lnTo>
                  <a:pt x="228600" y="0"/>
                </a:lnTo>
                <a:lnTo>
                  <a:pt x="242888" y="0"/>
                </a:lnTo>
                <a:lnTo>
                  <a:pt x="242888" y="0"/>
                </a:lnTo>
                <a:lnTo>
                  <a:pt x="250032" y="0"/>
                </a:lnTo>
                <a:lnTo>
                  <a:pt x="250032" y="14287"/>
                </a:lnTo>
                <a:lnTo>
                  <a:pt x="250032" y="28575"/>
                </a:lnTo>
                <a:lnTo>
                  <a:pt x="250032" y="50006"/>
                </a:lnTo>
                <a:lnTo>
                  <a:pt x="257175" y="71437"/>
                </a:lnTo>
                <a:lnTo>
                  <a:pt x="257175" y="100012"/>
                </a:lnTo>
                <a:lnTo>
                  <a:pt x="257175" y="128587"/>
                </a:lnTo>
                <a:lnTo>
                  <a:pt x="257175" y="150018"/>
                </a:lnTo>
                <a:lnTo>
                  <a:pt x="264319" y="171450"/>
                </a:lnTo>
                <a:lnTo>
                  <a:pt x="278607" y="185737"/>
                </a:lnTo>
                <a:lnTo>
                  <a:pt x="292894" y="192881"/>
                </a:lnTo>
                <a:lnTo>
                  <a:pt x="314325" y="200025"/>
                </a:lnTo>
                <a:lnTo>
                  <a:pt x="335757" y="192881"/>
                </a:lnTo>
                <a:lnTo>
                  <a:pt x="357188" y="192881"/>
                </a:lnTo>
                <a:lnTo>
                  <a:pt x="385763" y="178593"/>
                </a:lnTo>
                <a:lnTo>
                  <a:pt x="407194" y="164306"/>
                </a:lnTo>
                <a:lnTo>
                  <a:pt x="428625" y="150018"/>
                </a:lnTo>
                <a:lnTo>
                  <a:pt x="442913" y="128587"/>
                </a:lnTo>
                <a:lnTo>
                  <a:pt x="457200" y="107156"/>
                </a:lnTo>
                <a:lnTo>
                  <a:pt x="464344" y="85725"/>
                </a:lnTo>
                <a:lnTo>
                  <a:pt x="464344" y="64293"/>
                </a:lnTo>
                <a:lnTo>
                  <a:pt x="464344" y="50006"/>
                </a:lnTo>
                <a:lnTo>
                  <a:pt x="464344" y="35718"/>
                </a:lnTo>
                <a:lnTo>
                  <a:pt x="457200" y="35718"/>
                </a:lnTo>
                <a:lnTo>
                  <a:pt x="457200" y="35718"/>
                </a:lnTo>
                <a:lnTo>
                  <a:pt x="450057" y="35718"/>
                </a:lnTo>
                <a:lnTo>
                  <a:pt x="442913" y="42862"/>
                </a:lnTo>
                <a:lnTo>
                  <a:pt x="435769" y="50006"/>
                </a:lnTo>
                <a:lnTo>
                  <a:pt x="428625" y="71437"/>
                </a:lnTo>
                <a:lnTo>
                  <a:pt x="421482" y="92868"/>
                </a:lnTo>
                <a:lnTo>
                  <a:pt x="421482" y="114300"/>
                </a:lnTo>
                <a:lnTo>
                  <a:pt x="421482" y="142875"/>
                </a:lnTo>
                <a:lnTo>
                  <a:pt x="428625" y="164306"/>
                </a:lnTo>
                <a:lnTo>
                  <a:pt x="435769" y="178593"/>
                </a:lnTo>
                <a:lnTo>
                  <a:pt x="450057" y="192881"/>
                </a:lnTo>
                <a:lnTo>
                  <a:pt x="464344" y="207168"/>
                </a:lnTo>
                <a:lnTo>
                  <a:pt x="485775" y="214312"/>
                </a:lnTo>
                <a:lnTo>
                  <a:pt x="514350" y="214312"/>
                </a:lnTo>
                <a:lnTo>
                  <a:pt x="535782" y="207168"/>
                </a:lnTo>
                <a:lnTo>
                  <a:pt x="550069" y="207168"/>
                </a:lnTo>
                <a:lnTo>
                  <a:pt x="550069" y="2071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699996">
                    <a:srgbClr val="808080">
                      <a:alpha val="6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6357938" y="1357313"/>
            <a:ext cx="200026" cy="228601"/>
          </a:xfrm>
          <a:custGeom>
            <a:avLst/>
            <a:gdLst/>
            <a:ahLst/>
            <a:cxnLst/>
            <a:rect l="0" t="0" r="0" b="0"/>
            <a:pathLst>
              <a:path w="200026" h="228601">
                <a:moveTo>
                  <a:pt x="0" y="21431"/>
                </a:moveTo>
                <a:lnTo>
                  <a:pt x="0" y="21431"/>
                </a:lnTo>
                <a:lnTo>
                  <a:pt x="0" y="21431"/>
                </a:lnTo>
                <a:lnTo>
                  <a:pt x="0" y="28575"/>
                </a:lnTo>
                <a:lnTo>
                  <a:pt x="0" y="35718"/>
                </a:lnTo>
                <a:lnTo>
                  <a:pt x="0" y="50006"/>
                </a:lnTo>
                <a:lnTo>
                  <a:pt x="7144" y="71437"/>
                </a:lnTo>
                <a:lnTo>
                  <a:pt x="7144" y="100012"/>
                </a:lnTo>
                <a:lnTo>
                  <a:pt x="7144" y="128587"/>
                </a:lnTo>
                <a:lnTo>
                  <a:pt x="7144" y="150018"/>
                </a:lnTo>
                <a:lnTo>
                  <a:pt x="7144" y="171450"/>
                </a:lnTo>
                <a:lnTo>
                  <a:pt x="7144" y="192881"/>
                </a:lnTo>
                <a:lnTo>
                  <a:pt x="7144" y="200025"/>
                </a:lnTo>
                <a:lnTo>
                  <a:pt x="7144" y="214312"/>
                </a:lnTo>
                <a:lnTo>
                  <a:pt x="7144" y="221456"/>
                </a:lnTo>
                <a:lnTo>
                  <a:pt x="7144" y="221456"/>
                </a:lnTo>
                <a:lnTo>
                  <a:pt x="7144" y="221456"/>
                </a:lnTo>
                <a:lnTo>
                  <a:pt x="7144" y="221456"/>
                </a:lnTo>
                <a:lnTo>
                  <a:pt x="7144" y="207168"/>
                </a:lnTo>
                <a:lnTo>
                  <a:pt x="14288" y="192881"/>
                </a:lnTo>
                <a:lnTo>
                  <a:pt x="21432" y="171450"/>
                </a:lnTo>
                <a:lnTo>
                  <a:pt x="28575" y="142875"/>
                </a:lnTo>
                <a:lnTo>
                  <a:pt x="42863" y="114300"/>
                </a:lnTo>
                <a:lnTo>
                  <a:pt x="50007" y="85725"/>
                </a:lnTo>
                <a:lnTo>
                  <a:pt x="64294" y="57150"/>
                </a:lnTo>
                <a:lnTo>
                  <a:pt x="78582" y="35718"/>
                </a:lnTo>
                <a:lnTo>
                  <a:pt x="92869" y="14287"/>
                </a:lnTo>
                <a:lnTo>
                  <a:pt x="107157" y="0"/>
                </a:lnTo>
                <a:lnTo>
                  <a:pt x="121444" y="0"/>
                </a:lnTo>
                <a:lnTo>
                  <a:pt x="135732" y="0"/>
                </a:lnTo>
                <a:lnTo>
                  <a:pt x="150019" y="7143"/>
                </a:lnTo>
                <a:lnTo>
                  <a:pt x="164307" y="14287"/>
                </a:lnTo>
                <a:lnTo>
                  <a:pt x="178594" y="35718"/>
                </a:lnTo>
                <a:lnTo>
                  <a:pt x="185738" y="57150"/>
                </a:lnTo>
                <a:lnTo>
                  <a:pt x="192882" y="78581"/>
                </a:lnTo>
                <a:lnTo>
                  <a:pt x="200025" y="107156"/>
                </a:lnTo>
                <a:lnTo>
                  <a:pt x="200025" y="135731"/>
                </a:lnTo>
                <a:lnTo>
                  <a:pt x="192882" y="164306"/>
                </a:lnTo>
                <a:lnTo>
                  <a:pt x="192882" y="192881"/>
                </a:lnTo>
                <a:lnTo>
                  <a:pt x="192882" y="214312"/>
                </a:lnTo>
                <a:lnTo>
                  <a:pt x="192882" y="228600"/>
                </a:lnTo>
                <a:lnTo>
                  <a:pt x="192882" y="2286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699996">
                    <a:srgbClr val="808080">
                      <a:alpha val="6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6772276" y="3071813"/>
            <a:ext cx="321470" cy="250032"/>
          </a:xfrm>
          <a:custGeom>
            <a:avLst/>
            <a:gdLst/>
            <a:ahLst/>
            <a:cxnLst/>
            <a:rect l="0" t="0" r="0" b="0"/>
            <a:pathLst>
              <a:path w="321470" h="250032">
                <a:moveTo>
                  <a:pt x="314325" y="7143"/>
                </a:moveTo>
                <a:lnTo>
                  <a:pt x="314325" y="7143"/>
                </a:lnTo>
                <a:lnTo>
                  <a:pt x="314325" y="7143"/>
                </a:lnTo>
                <a:lnTo>
                  <a:pt x="314325" y="7143"/>
                </a:lnTo>
                <a:lnTo>
                  <a:pt x="300037" y="7143"/>
                </a:lnTo>
                <a:lnTo>
                  <a:pt x="278606" y="0"/>
                </a:lnTo>
                <a:lnTo>
                  <a:pt x="250031" y="0"/>
                </a:lnTo>
                <a:lnTo>
                  <a:pt x="207169" y="0"/>
                </a:lnTo>
                <a:lnTo>
                  <a:pt x="164306" y="7143"/>
                </a:lnTo>
                <a:lnTo>
                  <a:pt x="128587" y="14287"/>
                </a:lnTo>
                <a:lnTo>
                  <a:pt x="85725" y="21431"/>
                </a:lnTo>
                <a:lnTo>
                  <a:pt x="50006" y="28575"/>
                </a:lnTo>
                <a:lnTo>
                  <a:pt x="28575" y="35718"/>
                </a:lnTo>
                <a:lnTo>
                  <a:pt x="7144" y="42862"/>
                </a:lnTo>
                <a:lnTo>
                  <a:pt x="0" y="50006"/>
                </a:lnTo>
                <a:lnTo>
                  <a:pt x="0" y="64293"/>
                </a:lnTo>
                <a:lnTo>
                  <a:pt x="14287" y="71437"/>
                </a:lnTo>
                <a:lnTo>
                  <a:pt x="35719" y="78581"/>
                </a:lnTo>
                <a:lnTo>
                  <a:pt x="64294" y="92868"/>
                </a:lnTo>
                <a:lnTo>
                  <a:pt x="107156" y="107156"/>
                </a:lnTo>
                <a:lnTo>
                  <a:pt x="142875" y="121443"/>
                </a:lnTo>
                <a:lnTo>
                  <a:pt x="192881" y="142875"/>
                </a:lnTo>
                <a:lnTo>
                  <a:pt x="228600" y="157162"/>
                </a:lnTo>
                <a:lnTo>
                  <a:pt x="264319" y="178593"/>
                </a:lnTo>
                <a:lnTo>
                  <a:pt x="300037" y="200025"/>
                </a:lnTo>
                <a:lnTo>
                  <a:pt x="314325" y="214312"/>
                </a:lnTo>
                <a:lnTo>
                  <a:pt x="321469" y="221456"/>
                </a:lnTo>
                <a:lnTo>
                  <a:pt x="321469" y="235743"/>
                </a:lnTo>
                <a:lnTo>
                  <a:pt x="307181" y="242887"/>
                </a:lnTo>
                <a:lnTo>
                  <a:pt x="285750" y="242887"/>
                </a:lnTo>
                <a:lnTo>
                  <a:pt x="264319" y="242887"/>
                </a:lnTo>
                <a:lnTo>
                  <a:pt x="235744" y="242887"/>
                </a:lnTo>
                <a:lnTo>
                  <a:pt x="207169" y="242887"/>
                </a:lnTo>
                <a:lnTo>
                  <a:pt x="185737" y="250031"/>
                </a:lnTo>
                <a:lnTo>
                  <a:pt x="171450" y="250031"/>
                </a:lnTo>
                <a:lnTo>
                  <a:pt x="171450" y="2500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699996">
                    <a:srgbClr val="808080">
                      <a:alpha val="6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7165182" y="3143250"/>
            <a:ext cx="164307" cy="164307"/>
          </a:xfrm>
          <a:custGeom>
            <a:avLst/>
            <a:gdLst/>
            <a:ahLst/>
            <a:cxnLst/>
            <a:rect l="0" t="0" r="0" b="0"/>
            <a:pathLst>
              <a:path w="164307" h="164307">
                <a:moveTo>
                  <a:pt x="0" y="85725"/>
                </a:moveTo>
                <a:lnTo>
                  <a:pt x="0" y="78581"/>
                </a:lnTo>
                <a:lnTo>
                  <a:pt x="7144" y="78581"/>
                </a:lnTo>
                <a:lnTo>
                  <a:pt x="21431" y="78581"/>
                </a:lnTo>
                <a:lnTo>
                  <a:pt x="42863" y="71438"/>
                </a:lnTo>
                <a:lnTo>
                  <a:pt x="64294" y="64294"/>
                </a:lnTo>
                <a:lnTo>
                  <a:pt x="92869" y="57150"/>
                </a:lnTo>
                <a:lnTo>
                  <a:pt x="114300" y="50006"/>
                </a:lnTo>
                <a:lnTo>
                  <a:pt x="135731" y="35719"/>
                </a:lnTo>
                <a:lnTo>
                  <a:pt x="150019" y="28575"/>
                </a:lnTo>
                <a:lnTo>
                  <a:pt x="157163" y="14288"/>
                </a:lnTo>
                <a:lnTo>
                  <a:pt x="164306" y="7144"/>
                </a:lnTo>
                <a:lnTo>
                  <a:pt x="157163" y="0"/>
                </a:lnTo>
                <a:lnTo>
                  <a:pt x="157163" y="0"/>
                </a:lnTo>
                <a:lnTo>
                  <a:pt x="142875" y="0"/>
                </a:lnTo>
                <a:lnTo>
                  <a:pt x="121444" y="0"/>
                </a:lnTo>
                <a:lnTo>
                  <a:pt x="100013" y="7144"/>
                </a:lnTo>
                <a:lnTo>
                  <a:pt x="71438" y="21431"/>
                </a:lnTo>
                <a:lnTo>
                  <a:pt x="50006" y="35719"/>
                </a:lnTo>
                <a:lnTo>
                  <a:pt x="35719" y="57150"/>
                </a:lnTo>
                <a:lnTo>
                  <a:pt x="21431" y="78581"/>
                </a:lnTo>
                <a:lnTo>
                  <a:pt x="14288" y="100013"/>
                </a:lnTo>
                <a:lnTo>
                  <a:pt x="14288" y="121444"/>
                </a:lnTo>
                <a:lnTo>
                  <a:pt x="28575" y="135731"/>
                </a:lnTo>
                <a:lnTo>
                  <a:pt x="42863" y="150019"/>
                </a:lnTo>
                <a:lnTo>
                  <a:pt x="64294" y="157163"/>
                </a:lnTo>
                <a:lnTo>
                  <a:pt x="85725" y="164306"/>
                </a:lnTo>
                <a:lnTo>
                  <a:pt x="114300" y="164306"/>
                </a:lnTo>
                <a:lnTo>
                  <a:pt x="142875" y="164306"/>
                </a:lnTo>
                <a:lnTo>
                  <a:pt x="157163" y="164306"/>
                </a:lnTo>
                <a:lnTo>
                  <a:pt x="164306" y="157163"/>
                </a:lnTo>
                <a:lnTo>
                  <a:pt x="164306" y="1571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699996">
                    <a:srgbClr val="808080">
                      <a:alpha val="6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7386638" y="3093244"/>
            <a:ext cx="392908" cy="428626"/>
          </a:xfrm>
          <a:custGeom>
            <a:avLst/>
            <a:gdLst/>
            <a:ahLst/>
            <a:cxnLst/>
            <a:rect l="0" t="0" r="0" b="0"/>
            <a:pathLst>
              <a:path w="392908" h="428626">
                <a:moveTo>
                  <a:pt x="0" y="114300"/>
                </a:moveTo>
                <a:lnTo>
                  <a:pt x="0" y="114300"/>
                </a:lnTo>
                <a:lnTo>
                  <a:pt x="0" y="121444"/>
                </a:lnTo>
                <a:lnTo>
                  <a:pt x="7144" y="128587"/>
                </a:lnTo>
                <a:lnTo>
                  <a:pt x="7144" y="142875"/>
                </a:lnTo>
                <a:lnTo>
                  <a:pt x="14288" y="157162"/>
                </a:lnTo>
                <a:lnTo>
                  <a:pt x="21432" y="171450"/>
                </a:lnTo>
                <a:lnTo>
                  <a:pt x="28575" y="178594"/>
                </a:lnTo>
                <a:lnTo>
                  <a:pt x="35719" y="192881"/>
                </a:lnTo>
                <a:lnTo>
                  <a:pt x="42863" y="200025"/>
                </a:lnTo>
                <a:lnTo>
                  <a:pt x="50007" y="207169"/>
                </a:lnTo>
                <a:lnTo>
                  <a:pt x="57150" y="207169"/>
                </a:lnTo>
                <a:lnTo>
                  <a:pt x="57150" y="207169"/>
                </a:lnTo>
                <a:lnTo>
                  <a:pt x="57150" y="207169"/>
                </a:lnTo>
                <a:lnTo>
                  <a:pt x="57150" y="200025"/>
                </a:lnTo>
                <a:lnTo>
                  <a:pt x="50007" y="185737"/>
                </a:lnTo>
                <a:lnTo>
                  <a:pt x="42863" y="171450"/>
                </a:lnTo>
                <a:lnTo>
                  <a:pt x="42863" y="157162"/>
                </a:lnTo>
                <a:lnTo>
                  <a:pt x="35719" y="142875"/>
                </a:lnTo>
                <a:lnTo>
                  <a:pt x="28575" y="128587"/>
                </a:lnTo>
                <a:lnTo>
                  <a:pt x="28575" y="114300"/>
                </a:lnTo>
                <a:lnTo>
                  <a:pt x="28575" y="92869"/>
                </a:lnTo>
                <a:lnTo>
                  <a:pt x="42863" y="78581"/>
                </a:lnTo>
                <a:lnTo>
                  <a:pt x="50007" y="64294"/>
                </a:lnTo>
                <a:lnTo>
                  <a:pt x="71438" y="57150"/>
                </a:lnTo>
                <a:lnTo>
                  <a:pt x="92869" y="42862"/>
                </a:lnTo>
                <a:lnTo>
                  <a:pt x="121444" y="28575"/>
                </a:lnTo>
                <a:lnTo>
                  <a:pt x="150019" y="21431"/>
                </a:lnTo>
                <a:lnTo>
                  <a:pt x="178594" y="14287"/>
                </a:lnTo>
                <a:lnTo>
                  <a:pt x="200025" y="7144"/>
                </a:lnTo>
                <a:lnTo>
                  <a:pt x="221457" y="7144"/>
                </a:lnTo>
                <a:lnTo>
                  <a:pt x="228600" y="0"/>
                </a:lnTo>
                <a:lnTo>
                  <a:pt x="235744" y="0"/>
                </a:lnTo>
                <a:lnTo>
                  <a:pt x="235744" y="0"/>
                </a:lnTo>
                <a:lnTo>
                  <a:pt x="235744" y="7144"/>
                </a:lnTo>
                <a:lnTo>
                  <a:pt x="221457" y="14287"/>
                </a:lnTo>
                <a:lnTo>
                  <a:pt x="207169" y="21431"/>
                </a:lnTo>
                <a:lnTo>
                  <a:pt x="185738" y="35719"/>
                </a:lnTo>
                <a:lnTo>
                  <a:pt x="164307" y="50006"/>
                </a:lnTo>
                <a:lnTo>
                  <a:pt x="150019" y="64294"/>
                </a:lnTo>
                <a:lnTo>
                  <a:pt x="135732" y="78581"/>
                </a:lnTo>
                <a:lnTo>
                  <a:pt x="135732" y="92869"/>
                </a:lnTo>
                <a:lnTo>
                  <a:pt x="135732" y="107156"/>
                </a:lnTo>
                <a:lnTo>
                  <a:pt x="150019" y="121444"/>
                </a:lnTo>
                <a:lnTo>
                  <a:pt x="164307" y="128587"/>
                </a:lnTo>
                <a:lnTo>
                  <a:pt x="185738" y="135731"/>
                </a:lnTo>
                <a:lnTo>
                  <a:pt x="207169" y="135731"/>
                </a:lnTo>
                <a:lnTo>
                  <a:pt x="228600" y="135731"/>
                </a:lnTo>
                <a:lnTo>
                  <a:pt x="250032" y="128587"/>
                </a:lnTo>
                <a:lnTo>
                  <a:pt x="264319" y="114300"/>
                </a:lnTo>
                <a:lnTo>
                  <a:pt x="278607" y="100012"/>
                </a:lnTo>
                <a:lnTo>
                  <a:pt x="285750" y="85725"/>
                </a:lnTo>
                <a:lnTo>
                  <a:pt x="292894" y="71437"/>
                </a:lnTo>
                <a:lnTo>
                  <a:pt x="285750" y="50006"/>
                </a:lnTo>
                <a:lnTo>
                  <a:pt x="285750" y="35719"/>
                </a:lnTo>
                <a:lnTo>
                  <a:pt x="278607" y="28575"/>
                </a:lnTo>
                <a:lnTo>
                  <a:pt x="271463" y="21431"/>
                </a:lnTo>
                <a:lnTo>
                  <a:pt x="271463" y="21431"/>
                </a:lnTo>
                <a:lnTo>
                  <a:pt x="271463" y="28575"/>
                </a:lnTo>
                <a:lnTo>
                  <a:pt x="271463" y="35719"/>
                </a:lnTo>
                <a:lnTo>
                  <a:pt x="285750" y="50006"/>
                </a:lnTo>
                <a:lnTo>
                  <a:pt x="292894" y="78581"/>
                </a:lnTo>
                <a:lnTo>
                  <a:pt x="314325" y="107156"/>
                </a:lnTo>
                <a:lnTo>
                  <a:pt x="335757" y="142875"/>
                </a:lnTo>
                <a:lnTo>
                  <a:pt x="350044" y="185737"/>
                </a:lnTo>
                <a:lnTo>
                  <a:pt x="371475" y="228600"/>
                </a:lnTo>
                <a:lnTo>
                  <a:pt x="385763" y="271462"/>
                </a:lnTo>
                <a:lnTo>
                  <a:pt x="392907" y="314325"/>
                </a:lnTo>
                <a:lnTo>
                  <a:pt x="392907" y="350044"/>
                </a:lnTo>
                <a:lnTo>
                  <a:pt x="392907" y="378619"/>
                </a:lnTo>
                <a:lnTo>
                  <a:pt x="385763" y="400050"/>
                </a:lnTo>
                <a:lnTo>
                  <a:pt x="371475" y="414337"/>
                </a:lnTo>
                <a:lnTo>
                  <a:pt x="357188" y="428625"/>
                </a:lnTo>
                <a:lnTo>
                  <a:pt x="335757" y="428625"/>
                </a:lnTo>
                <a:lnTo>
                  <a:pt x="321469" y="428625"/>
                </a:lnTo>
                <a:lnTo>
                  <a:pt x="300038" y="421481"/>
                </a:lnTo>
                <a:lnTo>
                  <a:pt x="278607" y="407194"/>
                </a:lnTo>
                <a:lnTo>
                  <a:pt x="264319" y="400050"/>
                </a:lnTo>
                <a:lnTo>
                  <a:pt x="257175" y="392906"/>
                </a:lnTo>
                <a:lnTo>
                  <a:pt x="257175" y="3929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699996">
                    <a:srgbClr val="808080">
                      <a:alpha val="6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7843838" y="3100388"/>
            <a:ext cx="35720" cy="200026"/>
          </a:xfrm>
          <a:custGeom>
            <a:avLst/>
            <a:gdLst/>
            <a:ahLst/>
            <a:cxnLst/>
            <a:rect l="0" t="0" r="0" b="0"/>
            <a:pathLst>
              <a:path w="35720" h="200026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7144" y="7143"/>
                </a:lnTo>
                <a:lnTo>
                  <a:pt x="7144" y="21431"/>
                </a:lnTo>
                <a:lnTo>
                  <a:pt x="14288" y="35718"/>
                </a:lnTo>
                <a:lnTo>
                  <a:pt x="14288" y="57150"/>
                </a:lnTo>
                <a:lnTo>
                  <a:pt x="14288" y="85725"/>
                </a:lnTo>
                <a:lnTo>
                  <a:pt x="14288" y="107156"/>
                </a:lnTo>
                <a:lnTo>
                  <a:pt x="14288" y="128587"/>
                </a:lnTo>
                <a:lnTo>
                  <a:pt x="21432" y="150018"/>
                </a:lnTo>
                <a:lnTo>
                  <a:pt x="21432" y="171450"/>
                </a:lnTo>
                <a:lnTo>
                  <a:pt x="28575" y="178593"/>
                </a:lnTo>
                <a:lnTo>
                  <a:pt x="28575" y="192881"/>
                </a:lnTo>
                <a:lnTo>
                  <a:pt x="35719" y="192881"/>
                </a:lnTo>
                <a:lnTo>
                  <a:pt x="35719" y="200025"/>
                </a:lnTo>
                <a:lnTo>
                  <a:pt x="35719" y="2000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699996">
                    <a:srgbClr val="808080">
                      <a:alpha val="6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7979570" y="3128963"/>
            <a:ext cx="221457" cy="178594"/>
          </a:xfrm>
          <a:custGeom>
            <a:avLst/>
            <a:gdLst/>
            <a:ahLst/>
            <a:cxnLst/>
            <a:rect l="0" t="0" r="0" b="0"/>
            <a:pathLst>
              <a:path w="221457" h="178594">
                <a:moveTo>
                  <a:pt x="35718" y="7143"/>
                </a:moveTo>
                <a:lnTo>
                  <a:pt x="35718" y="7143"/>
                </a:lnTo>
                <a:lnTo>
                  <a:pt x="35718" y="7143"/>
                </a:lnTo>
                <a:lnTo>
                  <a:pt x="35718" y="0"/>
                </a:lnTo>
                <a:lnTo>
                  <a:pt x="35718" y="0"/>
                </a:lnTo>
                <a:lnTo>
                  <a:pt x="28575" y="0"/>
                </a:lnTo>
                <a:lnTo>
                  <a:pt x="21431" y="7143"/>
                </a:lnTo>
                <a:lnTo>
                  <a:pt x="21431" y="14287"/>
                </a:lnTo>
                <a:lnTo>
                  <a:pt x="7143" y="28575"/>
                </a:lnTo>
                <a:lnTo>
                  <a:pt x="7143" y="42862"/>
                </a:lnTo>
                <a:lnTo>
                  <a:pt x="0" y="64293"/>
                </a:lnTo>
                <a:lnTo>
                  <a:pt x="0" y="78581"/>
                </a:lnTo>
                <a:lnTo>
                  <a:pt x="14287" y="100012"/>
                </a:lnTo>
                <a:lnTo>
                  <a:pt x="21431" y="114300"/>
                </a:lnTo>
                <a:lnTo>
                  <a:pt x="35718" y="128587"/>
                </a:lnTo>
                <a:lnTo>
                  <a:pt x="57150" y="142875"/>
                </a:lnTo>
                <a:lnTo>
                  <a:pt x="78581" y="157162"/>
                </a:lnTo>
                <a:lnTo>
                  <a:pt x="107156" y="171450"/>
                </a:lnTo>
                <a:lnTo>
                  <a:pt x="135731" y="171450"/>
                </a:lnTo>
                <a:lnTo>
                  <a:pt x="157162" y="178593"/>
                </a:lnTo>
                <a:lnTo>
                  <a:pt x="178593" y="171450"/>
                </a:lnTo>
                <a:lnTo>
                  <a:pt x="200025" y="164306"/>
                </a:lnTo>
                <a:lnTo>
                  <a:pt x="214312" y="150018"/>
                </a:lnTo>
                <a:lnTo>
                  <a:pt x="221456" y="135731"/>
                </a:lnTo>
                <a:lnTo>
                  <a:pt x="221456" y="121443"/>
                </a:lnTo>
                <a:lnTo>
                  <a:pt x="214312" y="100012"/>
                </a:lnTo>
                <a:lnTo>
                  <a:pt x="200025" y="85725"/>
                </a:lnTo>
                <a:lnTo>
                  <a:pt x="178593" y="64293"/>
                </a:lnTo>
                <a:lnTo>
                  <a:pt x="150018" y="50006"/>
                </a:lnTo>
                <a:lnTo>
                  <a:pt x="121443" y="35718"/>
                </a:lnTo>
                <a:lnTo>
                  <a:pt x="78581" y="21431"/>
                </a:lnTo>
                <a:lnTo>
                  <a:pt x="78581" y="21431"/>
                </a:lnTo>
                <a:lnTo>
                  <a:pt x="78581" y="214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699996">
                    <a:srgbClr val="808080">
                      <a:alpha val="6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5107782" y="2971800"/>
            <a:ext cx="300039" cy="221457"/>
          </a:xfrm>
          <a:custGeom>
            <a:avLst/>
            <a:gdLst/>
            <a:ahLst/>
            <a:cxnLst/>
            <a:rect l="0" t="0" r="0" b="0"/>
            <a:pathLst>
              <a:path w="300039" h="221457">
                <a:moveTo>
                  <a:pt x="300038" y="7144"/>
                </a:moveTo>
                <a:lnTo>
                  <a:pt x="300038" y="7144"/>
                </a:lnTo>
                <a:lnTo>
                  <a:pt x="292894" y="7144"/>
                </a:lnTo>
                <a:lnTo>
                  <a:pt x="278606" y="0"/>
                </a:lnTo>
                <a:lnTo>
                  <a:pt x="257175" y="0"/>
                </a:lnTo>
                <a:lnTo>
                  <a:pt x="228600" y="0"/>
                </a:lnTo>
                <a:lnTo>
                  <a:pt x="185738" y="0"/>
                </a:lnTo>
                <a:lnTo>
                  <a:pt x="150019" y="7144"/>
                </a:lnTo>
                <a:lnTo>
                  <a:pt x="114300" y="7144"/>
                </a:lnTo>
                <a:lnTo>
                  <a:pt x="78581" y="14288"/>
                </a:lnTo>
                <a:lnTo>
                  <a:pt x="50006" y="14288"/>
                </a:lnTo>
                <a:lnTo>
                  <a:pt x="28575" y="21431"/>
                </a:lnTo>
                <a:lnTo>
                  <a:pt x="21431" y="28575"/>
                </a:lnTo>
                <a:lnTo>
                  <a:pt x="21431" y="42863"/>
                </a:lnTo>
                <a:lnTo>
                  <a:pt x="28575" y="50006"/>
                </a:lnTo>
                <a:lnTo>
                  <a:pt x="50006" y="64294"/>
                </a:lnTo>
                <a:lnTo>
                  <a:pt x="78581" y="78581"/>
                </a:lnTo>
                <a:lnTo>
                  <a:pt x="114300" y="92869"/>
                </a:lnTo>
                <a:lnTo>
                  <a:pt x="150019" y="107156"/>
                </a:lnTo>
                <a:lnTo>
                  <a:pt x="185738" y="128588"/>
                </a:lnTo>
                <a:lnTo>
                  <a:pt x="214313" y="142875"/>
                </a:lnTo>
                <a:lnTo>
                  <a:pt x="242888" y="157163"/>
                </a:lnTo>
                <a:lnTo>
                  <a:pt x="250031" y="171450"/>
                </a:lnTo>
                <a:lnTo>
                  <a:pt x="250031" y="185738"/>
                </a:lnTo>
                <a:lnTo>
                  <a:pt x="242888" y="200025"/>
                </a:lnTo>
                <a:lnTo>
                  <a:pt x="228600" y="207169"/>
                </a:lnTo>
                <a:lnTo>
                  <a:pt x="200025" y="214313"/>
                </a:lnTo>
                <a:lnTo>
                  <a:pt x="171450" y="221456"/>
                </a:lnTo>
                <a:lnTo>
                  <a:pt x="135731" y="221456"/>
                </a:lnTo>
                <a:lnTo>
                  <a:pt x="92869" y="214313"/>
                </a:lnTo>
                <a:lnTo>
                  <a:pt x="50006" y="214313"/>
                </a:lnTo>
                <a:lnTo>
                  <a:pt x="21431" y="214313"/>
                </a:lnTo>
                <a:lnTo>
                  <a:pt x="0" y="207169"/>
                </a:lnTo>
                <a:lnTo>
                  <a:pt x="0" y="2071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699996">
                    <a:srgbClr val="808080">
                      <a:alpha val="6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5472113" y="3007519"/>
            <a:ext cx="185739" cy="157163"/>
          </a:xfrm>
          <a:custGeom>
            <a:avLst/>
            <a:gdLst/>
            <a:ahLst/>
            <a:cxnLst/>
            <a:rect l="0" t="0" r="0" b="0"/>
            <a:pathLst>
              <a:path w="185739" h="157163">
                <a:moveTo>
                  <a:pt x="92869" y="0"/>
                </a:moveTo>
                <a:lnTo>
                  <a:pt x="92869" y="0"/>
                </a:lnTo>
                <a:lnTo>
                  <a:pt x="92869" y="0"/>
                </a:lnTo>
                <a:lnTo>
                  <a:pt x="85725" y="0"/>
                </a:lnTo>
                <a:lnTo>
                  <a:pt x="78582" y="0"/>
                </a:lnTo>
                <a:lnTo>
                  <a:pt x="71438" y="0"/>
                </a:lnTo>
                <a:lnTo>
                  <a:pt x="57150" y="7144"/>
                </a:lnTo>
                <a:lnTo>
                  <a:pt x="42863" y="14287"/>
                </a:lnTo>
                <a:lnTo>
                  <a:pt x="28575" y="28575"/>
                </a:lnTo>
                <a:lnTo>
                  <a:pt x="14288" y="42862"/>
                </a:lnTo>
                <a:lnTo>
                  <a:pt x="7144" y="57150"/>
                </a:lnTo>
                <a:lnTo>
                  <a:pt x="0" y="78581"/>
                </a:lnTo>
                <a:lnTo>
                  <a:pt x="0" y="100012"/>
                </a:lnTo>
                <a:lnTo>
                  <a:pt x="0" y="121444"/>
                </a:lnTo>
                <a:lnTo>
                  <a:pt x="14288" y="135731"/>
                </a:lnTo>
                <a:lnTo>
                  <a:pt x="21432" y="142875"/>
                </a:lnTo>
                <a:lnTo>
                  <a:pt x="35719" y="150019"/>
                </a:lnTo>
                <a:lnTo>
                  <a:pt x="57150" y="157162"/>
                </a:lnTo>
                <a:lnTo>
                  <a:pt x="71438" y="150019"/>
                </a:lnTo>
                <a:lnTo>
                  <a:pt x="85725" y="142875"/>
                </a:lnTo>
                <a:lnTo>
                  <a:pt x="92869" y="135731"/>
                </a:lnTo>
                <a:lnTo>
                  <a:pt x="100013" y="121444"/>
                </a:lnTo>
                <a:lnTo>
                  <a:pt x="107157" y="100012"/>
                </a:lnTo>
                <a:lnTo>
                  <a:pt x="114300" y="85725"/>
                </a:lnTo>
                <a:lnTo>
                  <a:pt x="114300" y="64294"/>
                </a:lnTo>
                <a:lnTo>
                  <a:pt x="107157" y="50006"/>
                </a:lnTo>
                <a:lnTo>
                  <a:pt x="100013" y="35719"/>
                </a:lnTo>
                <a:lnTo>
                  <a:pt x="100013" y="21431"/>
                </a:lnTo>
                <a:lnTo>
                  <a:pt x="92869" y="21431"/>
                </a:lnTo>
                <a:lnTo>
                  <a:pt x="85725" y="14287"/>
                </a:lnTo>
                <a:lnTo>
                  <a:pt x="85725" y="14287"/>
                </a:lnTo>
                <a:lnTo>
                  <a:pt x="85725" y="21431"/>
                </a:lnTo>
                <a:lnTo>
                  <a:pt x="85725" y="28575"/>
                </a:lnTo>
                <a:lnTo>
                  <a:pt x="85725" y="35719"/>
                </a:lnTo>
                <a:lnTo>
                  <a:pt x="92869" y="50006"/>
                </a:lnTo>
                <a:lnTo>
                  <a:pt x="100013" y="64294"/>
                </a:lnTo>
                <a:lnTo>
                  <a:pt x="114300" y="78581"/>
                </a:lnTo>
                <a:lnTo>
                  <a:pt x="128588" y="92869"/>
                </a:lnTo>
                <a:lnTo>
                  <a:pt x="135732" y="100012"/>
                </a:lnTo>
                <a:lnTo>
                  <a:pt x="157163" y="114300"/>
                </a:lnTo>
                <a:lnTo>
                  <a:pt x="171450" y="121444"/>
                </a:lnTo>
                <a:lnTo>
                  <a:pt x="185738" y="128587"/>
                </a:lnTo>
                <a:lnTo>
                  <a:pt x="185738" y="128587"/>
                </a:lnTo>
                <a:lnTo>
                  <a:pt x="185738" y="1285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699996">
                    <a:srgbClr val="808080">
                      <a:alpha val="6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5722145" y="3007519"/>
            <a:ext cx="192882" cy="150020"/>
          </a:xfrm>
          <a:custGeom>
            <a:avLst/>
            <a:gdLst/>
            <a:ahLst/>
            <a:cxnLst/>
            <a:rect l="0" t="0" r="0" b="0"/>
            <a:pathLst>
              <a:path w="192882" h="150020">
                <a:moveTo>
                  <a:pt x="0" y="35719"/>
                </a:moveTo>
                <a:lnTo>
                  <a:pt x="0" y="35719"/>
                </a:lnTo>
                <a:lnTo>
                  <a:pt x="7143" y="42862"/>
                </a:lnTo>
                <a:lnTo>
                  <a:pt x="7143" y="50006"/>
                </a:lnTo>
                <a:lnTo>
                  <a:pt x="14287" y="57150"/>
                </a:lnTo>
                <a:lnTo>
                  <a:pt x="14287" y="71437"/>
                </a:lnTo>
                <a:lnTo>
                  <a:pt x="28575" y="85725"/>
                </a:lnTo>
                <a:lnTo>
                  <a:pt x="35718" y="100012"/>
                </a:lnTo>
                <a:lnTo>
                  <a:pt x="42862" y="114300"/>
                </a:lnTo>
                <a:lnTo>
                  <a:pt x="50006" y="128587"/>
                </a:lnTo>
                <a:lnTo>
                  <a:pt x="50006" y="135731"/>
                </a:lnTo>
                <a:lnTo>
                  <a:pt x="57150" y="142875"/>
                </a:lnTo>
                <a:lnTo>
                  <a:pt x="57150" y="150019"/>
                </a:lnTo>
                <a:lnTo>
                  <a:pt x="57150" y="150019"/>
                </a:lnTo>
                <a:lnTo>
                  <a:pt x="57150" y="142875"/>
                </a:lnTo>
                <a:lnTo>
                  <a:pt x="57150" y="135731"/>
                </a:lnTo>
                <a:lnTo>
                  <a:pt x="57150" y="121444"/>
                </a:lnTo>
                <a:lnTo>
                  <a:pt x="50006" y="107156"/>
                </a:lnTo>
                <a:lnTo>
                  <a:pt x="42862" y="85725"/>
                </a:lnTo>
                <a:lnTo>
                  <a:pt x="42862" y="71437"/>
                </a:lnTo>
                <a:lnTo>
                  <a:pt x="42862" y="50006"/>
                </a:lnTo>
                <a:lnTo>
                  <a:pt x="50006" y="35719"/>
                </a:lnTo>
                <a:lnTo>
                  <a:pt x="57150" y="28575"/>
                </a:lnTo>
                <a:lnTo>
                  <a:pt x="71437" y="14287"/>
                </a:lnTo>
                <a:lnTo>
                  <a:pt x="92868" y="7144"/>
                </a:lnTo>
                <a:lnTo>
                  <a:pt x="121443" y="0"/>
                </a:lnTo>
                <a:lnTo>
                  <a:pt x="150018" y="0"/>
                </a:lnTo>
                <a:lnTo>
                  <a:pt x="178593" y="0"/>
                </a:lnTo>
                <a:lnTo>
                  <a:pt x="192881" y="0"/>
                </a:lnTo>
                <a:lnTo>
                  <a:pt x="19288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699996">
                    <a:srgbClr val="808080">
                      <a:alpha val="6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5922170" y="3014663"/>
            <a:ext cx="292894" cy="185738"/>
          </a:xfrm>
          <a:custGeom>
            <a:avLst/>
            <a:gdLst/>
            <a:ahLst/>
            <a:cxnLst/>
            <a:rect l="0" t="0" r="0" b="0"/>
            <a:pathLst>
              <a:path w="292894" h="185738">
                <a:moveTo>
                  <a:pt x="157162" y="0"/>
                </a:moveTo>
                <a:lnTo>
                  <a:pt x="150018" y="0"/>
                </a:lnTo>
                <a:lnTo>
                  <a:pt x="150018" y="0"/>
                </a:lnTo>
                <a:lnTo>
                  <a:pt x="142875" y="0"/>
                </a:lnTo>
                <a:lnTo>
                  <a:pt x="135731" y="0"/>
                </a:lnTo>
                <a:lnTo>
                  <a:pt x="114300" y="7143"/>
                </a:lnTo>
                <a:lnTo>
                  <a:pt x="92868" y="14287"/>
                </a:lnTo>
                <a:lnTo>
                  <a:pt x="71437" y="21431"/>
                </a:lnTo>
                <a:lnTo>
                  <a:pt x="50006" y="35718"/>
                </a:lnTo>
                <a:lnTo>
                  <a:pt x="28575" y="50006"/>
                </a:lnTo>
                <a:lnTo>
                  <a:pt x="14287" y="64293"/>
                </a:lnTo>
                <a:lnTo>
                  <a:pt x="7143" y="78581"/>
                </a:lnTo>
                <a:lnTo>
                  <a:pt x="0" y="92868"/>
                </a:lnTo>
                <a:lnTo>
                  <a:pt x="7143" y="100012"/>
                </a:lnTo>
                <a:lnTo>
                  <a:pt x="7143" y="107156"/>
                </a:lnTo>
                <a:lnTo>
                  <a:pt x="21431" y="114300"/>
                </a:lnTo>
                <a:lnTo>
                  <a:pt x="42862" y="114300"/>
                </a:lnTo>
                <a:lnTo>
                  <a:pt x="64293" y="114300"/>
                </a:lnTo>
                <a:lnTo>
                  <a:pt x="85725" y="107156"/>
                </a:lnTo>
                <a:lnTo>
                  <a:pt x="107156" y="100012"/>
                </a:lnTo>
                <a:lnTo>
                  <a:pt x="128587" y="85725"/>
                </a:lnTo>
                <a:lnTo>
                  <a:pt x="142875" y="78581"/>
                </a:lnTo>
                <a:lnTo>
                  <a:pt x="157162" y="64293"/>
                </a:lnTo>
                <a:lnTo>
                  <a:pt x="164306" y="50006"/>
                </a:lnTo>
                <a:lnTo>
                  <a:pt x="171450" y="42862"/>
                </a:lnTo>
                <a:lnTo>
                  <a:pt x="171450" y="35718"/>
                </a:lnTo>
                <a:lnTo>
                  <a:pt x="171450" y="28575"/>
                </a:lnTo>
                <a:lnTo>
                  <a:pt x="164306" y="28575"/>
                </a:lnTo>
                <a:lnTo>
                  <a:pt x="164306" y="28575"/>
                </a:lnTo>
                <a:lnTo>
                  <a:pt x="171450" y="35718"/>
                </a:lnTo>
                <a:lnTo>
                  <a:pt x="178593" y="50006"/>
                </a:lnTo>
                <a:lnTo>
                  <a:pt x="192881" y="71437"/>
                </a:lnTo>
                <a:lnTo>
                  <a:pt x="214312" y="92868"/>
                </a:lnTo>
                <a:lnTo>
                  <a:pt x="235743" y="121443"/>
                </a:lnTo>
                <a:lnTo>
                  <a:pt x="257175" y="150018"/>
                </a:lnTo>
                <a:lnTo>
                  <a:pt x="278606" y="171450"/>
                </a:lnTo>
                <a:lnTo>
                  <a:pt x="292893" y="185737"/>
                </a:lnTo>
                <a:lnTo>
                  <a:pt x="292893" y="1857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699996">
                    <a:srgbClr val="808080">
                      <a:alpha val="6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7250907" y="4586288"/>
            <a:ext cx="14289" cy="335757"/>
          </a:xfrm>
          <a:custGeom>
            <a:avLst/>
            <a:gdLst/>
            <a:ahLst/>
            <a:cxnLst/>
            <a:rect l="0" t="0" r="0" b="0"/>
            <a:pathLst>
              <a:path w="14289" h="335757">
                <a:moveTo>
                  <a:pt x="0" y="0"/>
                </a:moveTo>
                <a:lnTo>
                  <a:pt x="0" y="0"/>
                </a:lnTo>
                <a:lnTo>
                  <a:pt x="0" y="7144"/>
                </a:lnTo>
                <a:lnTo>
                  <a:pt x="0" y="7144"/>
                </a:lnTo>
                <a:lnTo>
                  <a:pt x="0" y="21431"/>
                </a:lnTo>
                <a:lnTo>
                  <a:pt x="0" y="35719"/>
                </a:lnTo>
                <a:lnTo>
                  <a:pt x="0" y="57150"/>
                </a:lnTo>
                <a:lnTo>
                  <a:pt x="0" y="85725"/>
                </a:lnTo>
                <a:lnTo>
                  <a:pt x="0" y="114300"/>
                </a:lnTo>
                <a:lnTo>
                  <a:pt x="0" y="142875"/>
                </a:lnTo>
                <a:lnTo>
                  <a:pt x="0" y="171450"/>
                </a:lnTo>
                <a:lnTo>
                  <a:pt x="0" y="200025"/>
                </a:lnTo>
                <a:lnTo>
                  <a:pt x="0" y="228600"/>
                </a:lnTo>
                <a:lnTo>
                  <a:pt x="0" y="257175"/>
                </a:lnTo>
                <a:lnTo>
                  <a:pt x="0" y="278606"/>
                </a:lnTo>
                <a:lnTo>
                  <a:pt x="0" y="300037"/>
                </a:lnTo>
                <a:lnTo>
                  <a:pt x="0" y="314325"/>
                </a:lnTo>
                <a:lnTo>
                  <a:pt x="7144" y="328612"/>
                </a:lnTo>
                <a:lnTo>
                  <a:pt x="7144" y="328612"/>
                </a:lnTo>
                <a:lnTo>
                  <a:pt x="7144" y="335756"/>
                </a:lnTo>
                <a:lnTo>
                  <a:pt x="14288" y="335756"/>
                </a:lnTo>
                <a:lnTo>
                  <a:pt x="14288" y="3357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699996">
                    <a:srgbClr val="808080">
                      <a:alpha val="6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36"/>
          <p:cNvSpPr/>
          <p:nvPr/>
        </p:nvSpPr>
        <p:spPr>
          <a:xfrm>
            <a:off x="7365207" y="4586288"/>
            <a:ext cx="28576" cy="292894"/>
          </a:xfrm>
          <a:custGeom>
            <a:avLst/>
            <a:gdLst/>
            <a:ahLst/>
            <a:cxnLst/>
            <a:rect l="0" t="0" r="0" b="0"/>
            <a:pathLst>
              <a:path w="28576" h="292894">
                <a:moveTo>
                  <a:pt x="0" y="0"/>
                </a:moveTo>
                <a:lnTo>
                  <a:pt x="0" y="0"/>
                </a:lnTo>
                <a:lnTo>
                  <a:pt x="0" y="7144"/>
                </a:lnTo>
                <a:lnTo>
                  <a:pt x="0" y="14287"/>
                </a:lnTo>
                <a:lnTo>
                  <a:pt x="0" y="35719"/>
                </a:lnTo>
                <a:lnTo>
                  <a:pt x="7144" y="57150"/>
                </a:lnTo>
                <a:lnTo>
                  <a:pt x="7144" y="78581"/>
                </a:lnTo>
                <a:lnTo>
                  <a:pt x="14288" y="107156"/>
                </a:lnTo>
                <a:lnTo>
                  <a:pt x="14288" y="135731"/>
                </a:lnTo>
                <a:lnTo>
                  <a:pt x="21431" y="164306"/>
                </a:lnTo>
                <a:lnTo>
                  <a:pt x="21431" y="192881"/>
                </a:lnTo>
                <a:lnTo>
                  <a:pt x="21431" y="221456"/>
                </a:lnTo>
                <a:lnTo>
                  <a:pt x="28575" y="250031"/>
                </a:lnTo>
                <a:lnTo>
                  <a:pt x="28575" y="271462"/>
                </a:lnTo>
                <a:lnTo>
                  <a:pt x="28575" y="285750"/>
                </a:lnTo>
                <a:lnTo>
                  <a:pt x="28575" y="292893"/>
                </a:lnTo>
                <a:lnTo>
                  <a:pt x="28575" y="2928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699996">
                    <a:srgbClr val="808080">
                      <a:alpha val="6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37"/>
          <p:cNvSpPr/>
          <p:nvPr/>
        </p:nvSpPr>
        <p:spPr>
          <a:xfrm>
            <a:off x="7286626" y="4693444"/>
            <a:ext cx="278607" cy="200026"/>
          </a:xfrm>
          <a:custGeom>
            <a:avLst/>
            <a:gdLst/>
            <a:ahLst/>
            <a:cxnLst/>
            <a:rect l="0" t="0" r="0" b="0"/>
            <a:pathLst>
              <a:path w="278607" h="200026">
                <a:moveTo>
                  <a:pt x="0" y="7144"/>
                </a:moveTo>
                <a:lnTo>
                  <a:pt x="0" y="7144"/>
                </a:lnTo>
                <a:lnTo>
                  <a:pt x="7144" y="7144"/>
                </a:lnTo>
                <a:lnTo>
                  <a:pt x="14287" y="7144"/>
                </a:lnTo>
                <a:lnTo>
                  <a:pt x="28575" y="7144"/>
                </a:lnTo>
                <a:lnTo>
                  <a:pt x="50006" y="7144"/>
                </a:lnTo>
                <a:lnTo>
                  <a:pt x="71437" y="7144"/>
                </a:lnTo>
                <a:lnTo>
                  <a:pt x="85725" y="7144"/>
                </a:lnTo>
                <a:lnTo>
                  <a:pt x="107156" y="7144"/>
                </a:lnTo>
                <a:lnTo>
                  <a:pt x="121444" y="7144"/>
                </a:lnTo>
                <a:lnTo>
                  <a:pt x="135731" y="14288"/>
                </a:lnTo>
                <a:lnTo>
                  <a:pt x="150019" y="14288"/>
                </a:lnTo>
                <a:lnTo>
                  <a:pt x="157162" y="14288"/>
                </a:lnTo>
                <a:lnTo>
                  <a:pt x="157162" y="28575"/>
                </a:lnTo>
                <a:lnTo>
                  <a:pt x="157162" y="35719"/>
                </a:lnTo>
                <a:lnTo>
                  <a:pt x="157162" y="50006"/>
                </a:lnTo>
                <a:lnTo>
                  <a:pt x="157162" y="64294"/>
                </a:lnTo>
                <a:lnTo>
                  <a:pt x="157162" y="78581"/>
                </a:lnTo>
                <a:lnTo>
                  <a:pt x="157162" y="100013"/>
                </a:lnTo>
                <a:lnTo>
                  <a:pt x="157162" y="121444"/>
                </a:lnTo>
                <a:lnTo>
                  <a:pt x="157162" y="135731"/>
                </a:lnTo>
                <a:lnTo>
                  <a:pt x="164306" y="157163"/>
                </a:lnTo>
                <a:lnTo>
                  <a:pt x="171450" y="171450"/>
                </a:lnTo>
                <a:lnTo>
                  <a:pt x="178594" y="178594"/>
                </a:lnTo>
                <a:lnTo>
                  <a:pt x="185737" y="192881"/>
                </a:lnTo>
                <a:lnTo>
                  <a:pt x="200025" y="200025"/>
                </a:lnTo>
                <a:lnTo>
                  <a:pt x="214312" y="200025"/>
                </a:lnTo>
                <a:lnTo>
                  <a:pt x="228600" y="200025"/>
                </a:lnTo>
                <a:lnTo>
                  <a:pt x="242887" y="192881"/>
                </a:lnTo>
                <a:lnTo>
                  <a:pt x="257175" y="178594"/>
                </a:lnTo>
                <a:lnTo>
                  <a:pt x="264319" y="164306"/>
                </a:lnTo>
                <a:lnTo>
                  <a:pt x="271462" y="142875"/>
                </a:lnTo>
                <a:lnTo>
                  <a:pt x="278606" y="121444"/>
                </a:lnTo>
                <a:lnTo>
                  <a:pt x="278606" y="92869"/>
                </a:lnTo>
                <a:lnTo>
                  <a:pt x="271462" y="71438"/>
                </a:lnTo>
                <a:lnTo>
                  <a:pt x="271462" y="50006"/>
                </a:lnTo>
                <a:lnTo>
                  <a:pt x="264319" y="35719"/>
                </a:lnTo>
                <a:lnTo>
                  <a:pt x="257175" y="14288"/>
                </a:lnTo>
                <a:lnTo>
                  <a:pt x="250031" y="7144"/>
                </a:lnTo>
                <a:lnTo>
                  <a:pt x="250031" y="0"/>
                </a:lnTo>
                <a:lnTo>
                  <a:pt x="25003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699996">
                    <a:srgbClr val="808080">
                      <a:alpha val="6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>
          <a:xfrm>
            <a:off x="7600951" y="4686300"/>
            <a:ext cx="171451" cy="321470"/>
          </a:xfrm>
          <a:custGeom>
            <a:avLst/>
            <a:gdLst/>
            <a:ahLst/>
            <a:cxnLst/>
            <a:rect l="0" t="0" r="0" b="0"/>
            <a:pathLst>
              <a:path w="171451" h="321470">
                <a:moveTo>
                  <a:pt x="100012" y="42863"/>
                </a:moveTo>
                <a:lnTo>
                  <a:pt x="100012" y="42863"/>
                </a:lnTo>
                <a:lnTo>
                  <a:pt x="100012" y="35719"/>
                </a:lnTo>
                <a:lnTo>
                  <a:pt x="107156" y="35719"/>
                </a:lnTo>
                <a:lnTo>
                  <a:pt x="107156" y="21432"/>
                </a:lnTo>
                <a:lnTo>
                  <a:pt x="100012" y="14288"/>
                </a:lnTo>
                <a:lnTo>
                  <a:pt x="85725" y="7144"/>
                </a:lnTo>
                <a:lnTo>
                  <a:pt x="78581" y="0"/>
                </a:lnTo>
                <a:lnTo>
                  <a:pt x="57150" y="0"/>
                </a:lnTo>
                <a:lnTo>
                  <a:pt x="42862" y="0"/>
                </a:lnTo>
                <a:lnTo>
                  <a:pt x="28575" y="7144"/>
                </a:lnTo>
                <a:lnTo>
                  <a:pt x="14287" y="14288"/>
                </a:lnTo>
                <a:lnTo>
                  <a:pt x="7144" y="28575"/>
                </a:lnTo>
                <a:lnTo>
                  <a:pt x="0" y="42863"/>
                </a:lnTo>
                <a:lnTo>
                  <a:pt x="0" y="64294"/>
                </a:lnTo>
                <a:lnTo>
                  <a:pt x="7144" y="78582"/>
                </a:lnTo>
                <a:lnTo>
                  <a:pt x="14287" y="100013"/>
                </a:lnTo>
                <a:lnTo>
                  <a:pt x="28575" y="114300"/>
                </a:lnTo>
                <a:lnTo>
                  <a:pt x="42862" y="128588"/>
                </a:lnTo>
                <a:lnTo>
                  <a:pt x="50006" y="135732"/>
                </a:lnTo>
                <a:lnTo>
                  <a:pt x="64294" y="135732"/>
                </a:lnTo>
                <a:lnTo>
                  <a:pt x="78581" y="135732"/>
                </a:lnTo>
                <a:lnTo>
                  <a:pt x="85725" y="128588"/>
                </a:lnTo>
                <a:lnTo>
                  <a:pt x="100012" y="121444"/>
                </a:lnTo>
                <a:lnTo>
                  <a:pt x="107156" y="114300"/>
                </a:lnTo>
                <a:lnTo>
                  <a:pt x="107156" y="100013"/>
                </a:lnTo>
                <a:lnTo>
                  <a:pt x="114300" y="92869"/>
                </a:lnTo>
                <a:lnTo>
                  <a:pt x="114300" y="85725"/>
                </a:lnTo>
                <a:lnTo>
                  <a:pt x="121444" y="78582"/>
                </a:lnTo>
                <a:lnTo>
                  <a:pt x="121444" y="71438"/>
                </a:lnTo>
                <a:lnTo>
                  <a:pt x="121444" y="71438"/>
                </a:lnTo>
                <a:lnTo>
                  <a:pt x="121444" y="78582"/>
                </a:lnTo>
                <a:lnTo>
                  <a:pt x="128587" y="85725"/>
                </a:lnTo>
                <a:lnTo>
                  <a:pt x="135731" y="107157"/>
                </a:lnTo>
                <a:lnTo>
                  <a:pt x="142875" y="128588"/>
                </a:lnTo>
                <a:lnTo>
                  <a:pt x="150019" y="150019"/>
                </a:lnTo>
                <a:lnTo>
                  <a:pt x="157162" y="178594"/>
                </a:lnTo>
                <a:lnTo>
                  <a:pt x="164306" y="207169"/>
                </a:lnTo>
                <a:lnTo>
                  <a:pt x="164306" y="235744"/>
                </a:lnTo>
                <a:lnTo>
                  <a:pt x="171450" y="264319"/>
                </a:lnTo>
                <a:lnTo>
                  <a:pt x="164306" y="285750"/>
                </a:lnTo>
                <a:lnTo>
                  <a:pt x="164306" y="300038"/>
                </a:lnTo>
                <a:lnTo>
                  <a:pt x="157162" y="314325"/>
                </a:lnTo>
                <a:lnTo>
                  <a:pt x="150019" y="321469"/>
                </a:lnTo>
                <a:lnTo>
                  <a:pt x="135731" y="321469"/>
                </a:lnTo>
                <a:lnTo>
                  <a:pt x="121444" y="314325"/>
                </a:lnTo>
                <a:lnTo>
                  <a:pt x="107156" y="314325"/>
                </a:lnTo>
                <a:lnTo>
                  <a:pt x="92869" y="307181"/>
                </a:lnTo>
                <a:lnTo>
                  <a:pt x="85725" y="300038"/>
                </a:lnTo>
                <a:lnTo>
                  <a:pt x="78581" y="292894"/>
                </a:lnTo>
                <a:lnTo>
                  <a:pt x="78581" y="2928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699996">
                    <a:srgbClr val="808080">
                      <a:alpha val="6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>
            <a:off x="7793832" y="4664869"/>
            <a:ext cx="114301" cy="171451"/>
          </a:xfrm>
          <a:custGeom>
            <a:avLst/>
            <a:gdLst/>
            <a:ahLst/>
            <a:cxnLst/>
            <a:rect l="0" t="0" r="0" b="0"/>
            <a:pathLst>
              <a:path w="114301" h="171451">
                <a:moveTo>
                  <a:pt x="78581" y="35719"/>
                </a:moveTo>
                <a:lnTo>
                  <a:pt x="71438" y="28575"/>
                </a:lnTo>
                <a:lnTo>
                  <a:pt x="71438" y="28575"/>
                </a:lnTo>
                <a:lnTo>
                  <a:pt x="64294" y="28575"/>
                </a:lnTo>
                <a:lnTo>
                  <a:pt x="57150" y="21431"/>
                </a:lnTo>
                <a:lnTo>
                  <a:pt x="50006" y="21431"/>
                </a:lnTo>
                <a:lnTo>
                  <a:pt x="35719" y="21431"/>
                </a:lnTo>
                <a:lnTo>
                  <a:pt x="28575" y="28575"/>
                </a:lnTo>
                <a:lnTo>
                  <a:pt x="14288" y="35719"/>
                </a:lnTo>
                <a:lnTo>
                  <a:pt x="7144" y="50006"/>
                </a:lnTo>
                <a:lnTo>
                  <a:pt x="0" y="64294"/>
                </a:lnTo>
                <a:lnTo>
                  <a:pt x="0" y="71438"/>
                </a:lnTo>
                <a:lnTo>
                  <a:pt x="0" y="92869"/>
                </a:lnTo>
                <a:lnTo>
                  <a:pt x="0" y="107156"/>
                </a:lnTo>
                <a:lnTo>
                  <a:pt x="14288" y="128588"/>
                </a:lnTo>
                <a:lnTo>
                  <a:pt x="28575" y="142875"/>
                </a:lnTo>
                <a:lnTo>
                  <a:pt x="42863" y="157163"/>
                </a:lnTo>
                <a:lnTo>
                  <a:pt x="64294" y="164306"/>
                </a:lnTo>
                <a:lnTo>
                  <a:pt x="78581" y="171450"/>
                </a:lnTo>
                <a:lnTo>
                  <a:pt x="92869" y="164306"/>
                </a:lnTo>
                <a:lnTo>
                  <a:pt x="100013" y="157163"/>
                </a:lnTo>
                <a:lnTo>
                  <a:pt x="107156" y="150019"/>
                </a:lnTo>
                <a:lnTo>
                  <a:pt x="114300" y="128588"/>
                </a:lnTo>
                <a:lnTo>
                  <a:pt x="114300" y="114300"/>
                </a:lnTo>
                <a:lnTo>
                  <a:pt x="107156" y="92869"/>
                </a:lnTo>
                <a:lnTo>
                  <a:pt x="107156" y="78581"/>
                </a:lnTo>
                <a:lnTo>
                  <a:pt x="100013" y="57150"/>
                </a:lnTo>
                <a:lnTo>
                  <a:pt x="92869" y="42863"/>
                </a:lnTo>
                <a:lnTo>
                  <a:pt x="78581" y="28575"/>
                </a:lnTo>
                <a:lnTo>
                  <a:pt x="71438" y="21431"/>
                </a:lnTo>
                <a:lnTo>
                  <a:pt x="64294" y="7144"/>
                </a:lnTo>
                <a:lnTo>
                  <a:pt x="64294" y="7144"/>
                </a:lnTo>
                <a:lnTo>
                  <a:pt x="57150" y="0"/>
                </a:lnTo>
                <a:lnTo>
                  <a:pt x="5715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699996">
                    <a:srgbClr val="808080">
                      <a:alpha val="6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40"/>
          <p:cNvSpPr/>
          <p:nvPr/>
        </p:nvSpPr>
        <p:spPr>
          <a:xfrm>
            <a:off x="7979570" y="4629150"/>
            <a:ext cx="121444" cy="228601"/>
          </a:xfrm>
          <a:custGeom>
            <a:avLst/>
            <a:gdLst/>
            <a:ahLst/>
            <a:cxnLst/>
            <a:rect l="0" t="0" r="0" b="0"/>
            <a:pathLst>
              <a:path w="121444" h="228601">
                <a:moveTo>
                  <a:pt x="121443" y="0"/>
                </a:moveTo>
                <a:lnTo>
                  <a:pt x="121443" y="0"/>
                </a:lnTo>
                <a:lnTo>
                  <a:pt x="121443" y="7144"/>
                </a:lnTo>
                <a:lnTo>
                  <a:pt x="121443" y="14288"/>
                </a:lnTo>
                <a:lnTo>
                  <a:pt x="114300" y="21432"/>
                </a:lnTo>
                <a:lnTo>
                  <a:pt x="107156" y="35719"/>
                </a:lnTo>
                <a:lnTo>
                  <a:pt x="92868" y="57150"/>
                </a:lnTo>
                <a:lnTo>
                  <a:pt x="85725" y="78582"/>
                </a:lnTo>
                <a:lnTo>
                  <a:pt x="64293" y="100013"/>
                </a:lnTo>
                <a:lnTo>
                  <a:pt x="57150" y="121444"/>
                </a:lnTo>
                <a:lnTo>
                  <a:pt x="42862" y="142875"/>
                </a:lnTo>
                <a:lnTo>
                  <a:pt x="28575" y="164307"/>
                </a:lnTo>
                <a:lnTo>
                  <a:pt x="21431" y="178594"/>
                </a:lnTo>
                <a:lnTo>
                  <a:pt x="14287" y="200025"/>
                </a:lnTo>
                <a:lnTo>
                  <a:pt x="7143" y="214313"/>
                </a:lnTo>
                <a:lnTo>
                  <a:pt x="7143" y="221457"/>
                </a:lnTo>
                <a:lnTo>
                  <a:pt x="0" y="228600"/>
                </a:lnTo>
                <a:lnTo>
                  <a:pt x="0" y="2286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699996">
                    <a:srgbClr val="808080">
                      <a:alpha val="6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41"/>
          <p:cNvSpPr/>
          <p:nvPr/>
        </p:nvSpPr>
        <p:spPr>
          <a:xfrm>
            <a:off x="8101013" y="4729163"/>
            <a:ext cx="150020" cy="307182"/>
          </a:xfrm>
          <a:custGeom>
            <a:avLst/>
            <a:gdLst/>
            <a:ahLst/>
            <a:cxnLst/>
            <a:rect l="0" t="0" r="0" b="0"/>
            <a:pathLst>
              <a:path w="150020" h="307182">
                <a:moveTo>
                  <a:pt x="7144" y="107156"/>
                </a:moveTo>
                <a:lnTo>
                  <a:pt x="7144" y="114300"/>
                </a:lnTo>
                <a:lnTo>
                  <a:pt x="7144" y="121444"/>
                </a:lnTo>
                <a:lnTo>
                  <a:pt x="7144" y="135731"/>
                </a:lnTo>
                <a:lnTo>
                  <a:pt x="7144" y="150018"/>
                </a:lnTo>
                <a:lnTo>
                  <a:pt x="7144" y="171450"/>
                </a:lnTo>
                <a:lnTo>
                  <a:pt x="7144" y="192881"/>
                </a:lnTo>
                <a:lnTo>
                  <a:pt x="7144" y="214312"/>
                </a:lnTo>
                <a:lnTo>
                  <a:pt x="7144" y="228600"/>
                </a:lnTo>
                <a:lnTo>
                  <a:pt x="7144" y="242887"/>
                </a:lnTo>
                <a:lnTo>
                  <a:pt x="7144" y="250031"/>
                </a:lnTo>
                <a:lnTo>
                  <a:pt x="0" y="250031"/>
                </a:lnTo>
                <a:lnTo>
                  <a:pt x="0" y="250031"/>
                </a:lnTo>
                <a:lnTo>
                  <a:pt x="0" y="250031"/>
                </a:lnTo>
                <a:lnTo>
                  <a:pt x="0" y="242887"/>
                </a:lnTo>
                <a:lnTo>
                  <a:pt x="7144" y="235743"/>
                </a:lnTo>
                <a:lnTo>
                  <a:pt x="7144" y="214312"/>
                </a:lnTo>
                <a:lnTo>
                  <a:pt x="7144" y="192881"/>
                </a:lnTo>
                <a:lnTo>
                  <a:pt x="14288" y="171450"/>
                </a:lnTo>
                <a:lnTo>
                  <a:pt x="21432" y="150018"/>
                </a:lnTo>
                <a:lnTo>
                  <a:pt x="21432" y="121444"/>
                </a:lnTo>
                <a:lnTo>
                  <a:pt x="28575" y="100012"/>
                </a:lnTo>
                <a:lnTo>
                  <a:pt x="35719" y="71437"/>
                </a:lnTo>
                <a:lnTo>
                  <a:pt x="42863" y="50006"/>
                </a:lnTo>
                <a:lnTo>
                  <a:pt x="50007" y="35719"/>
                </a:lnTo>
                <a:lnTo>
                  <a:pt x="57150" y="21431"/>
                </a:lnTo>
                <a:lnTo>
                  <a:pt x="71438" y="7144"/>
                </a:lnTo>
                <a:lnTo>
                  <a:pt x="78582" y="0"/>
                </a:lnTo>
                <a:lnTo>
                  <a:pt x="85725" y="0"/>
                </a:lnTo>
                <a:lnTo>
                  <a:pt x="92869" y="7144"/>
                </a:lnTo>
                <a:lnTo>
                  <a:pt x="100013" y="14287"/>
                </a:lnTo>
                <a:lnTo>
                  <a:pt x="107157" y="28575"/>
                </a:lnTo>
                <a:lnTo>
                  <a:pt x="114300" y="50006"/>
                </a:lnTo>
                <a:lnTo>
                  <a:pt x="121444" y="71437"/>
                </a:lnTo>
                <a:lnTo>
                  <a:pt x="135732" y="107156"/>
                </a:lnTo>
                <a:lnTo>
                  <a:pt x="142875" y="135731"/>
                </a:lnTo>
                <a:lnTo>
                  <a:pt x="142875" y="164306"/>
                </a:lnTo>
                <a:lnTo>
                  <a:pt x="150019" y="200025"/>
                </a:lnTo>
                <a:lnTo>
                  <a:pt x="150019" y="228600"/>
                </a:lnTo>
                <a:lnTo>
                  <a:pt x="150019" y="250031"/>
                </a:lnTo>
                <a:lnTo>
                  <a:pt x="150019" y="271462"/>
                </a:lnTo>
                <a:lnTo>
                  <a:pt x="150019" y="285750"/>
                </a:lnTo>
                <a:lnTo>
                  <a:pt x="150019" y="292893"/>
                </a:lnTo>
                <a:lnTo>
                  <a:pt x="150019" y="300037"/>
                </a:lnTo>
                <a:lnTo>
                  <a:pt x="150019" y="307181"/>
                </a:lnTo>
                <a:lnTo>
                  <a:pt x="150019" y="307181"/>
                </a:lnTo>
                <a:lnTo>
                  <a:pt x="150019" y="30718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699996">
                    <a:srgbClr val="808080">
                      <a:alpha val="6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reeform 42"/>
          <p:cNvSpPr/>
          <p:nvPr/>
        </p:nvSpPr>
        <p:spPr>
          <a:xfrm>
            <a:off x="8329613" y="4893469"/>
            <a:ext cx="21433" cy="171451"/>
          </a:xfrm>
          <a:custGeom>
            <a:avLst/>
            <a:gdLst/>
            <a:ahLst/>
            <a:cxnLst/>
            <a:rect l="0" t="0" r="0" b="0"/>
            <a:pathLst>
              <a:path w="21433" h="171451">
                <a:moveTo>
                  <a:pt x="7144" y="0"/>
                </a:moveTo>
                <a:lnTo>
                  <a:pt x="0" y="0"/>
                </a:lnTo>
                <a:lnTo>
                  <a:pt x="0" y="7144"/>
                </a:lnTo>
                <a:lnTo>
                  <a:pt x="0" y="21431"/>
                </a:lnTo>
                <a:lnTo>
                  <a:pt x="0" y="42862"/>
                </a:lnTo>
                <a:lnTo>
                  <a:pt x="7144" y="64294"/>
                </a:lnTo>
                <a:lnTo>
                  <a:pt x="7144" y="85725"/>
                </a:lnTo>
                <a:lnTo>
                  <a:pt x="14288" y="107156"/>
                </a:lnTo>
                <a:lnTo>
                  <a:pt x="14288" y="128587"/>
                </a:lnTo>
                <a:lnTo>
                  <a:pt x="21432" y="142875"/>
                </a:lnTo>
                <a:lnTo>
                  <a:pt x="21432" y="157162"/>
                </a:lnTo>
                <a:lnTo>
                  <a:pt x="21432" y="164306"/>
                </a:lnTo>
                <a:lnTo>
                  <a:pt x="21432" y="171450"/>
                </a:lnTo>
                <a:lnTo>
                  <a:pt x="21432" y="1714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699996">
                    <a:srgbClr val="808080">
                      <a:alpha val="6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 43"/>
          <p:cNvSpPr/>
          <p:nvPr/>
        </p:nvSpPr>
        <p:spPr>
          <a:xfrm>
            <a:off x="8415338" y="4922044"/>
            <a:ext cx="128589" cy="171451"/>
          </a:xfrm>
          <a:custGeom>
            <a:avLst/>
            <a:gdLst/>
            <a:ahLst/>
            <a:cxnLst/>
            <a:rect l="0" t="0" r="0" b="0"/>
            <a:pathLst>
              <a:path w="128589" h="171451">
                <a:moveTo>
                  <a:pt x="0" y="64294"/>
                </a:moveTo>
                <a:lnTo>
                  <a:pt x="0" y="64294"/>
                </a:lnTo>
                <a:lnTo>
                  <a:pt x="0" y="71437"/>
                </a:lnTo>
                <a:lnTo>
                  <a:pt x="0" y="85725"/>
                </a:lnTo>
                <a:lnTo>
                  <a:pt x="7144" y="100012"/>
                </a:lnTo>
                <a:lnTo>
                  <a:pt x="7144" y="114300"/>
                </a:lnTo>
                <a:lnTo>
                  <a:pt x="7144" y="128587"/>
                </a:lnTo>
                <a:lnTo>
                  <a:pt x="7144" y="142875"/>
                </a:lnTo>
                <a:lnTo>
                  <a:pt x="7144" y="150019"/>
                </a:lnTo>
                <a:lnTo>
                  <a:pt x="7144" y="157162"/>
                </a:lnTo>
                <a:lnTo>
                  <a:pt x="7144" y="164306"/>
                </a:lnTo>
                <a:lnTo>
                  <a:pt x="7144" y="164306"/>
                </a:lnTo>
                <a:lnTo>
                  <a:pt x="7144" y="164306"/>
                </a:lnTo>
                <a:lnTo>
                  <a:pt x="7144" y="157162"/>
                </a:lnTo>
                <a:lnTo>
                  <a:pt x="7144" y="150019"/>
                </a:lnTo>
                <a:lnTo>
                  <a:pt x="14288" y="135731"/>
                </a:lnTo>
                <a:lnTo>
                  <a:pt x="14288" y="114300"/>
                </a:lnTo>
                <a:lnTo>
                  <a:pt x="14288" y="100012"/>
                </a:lnTo>
                <a:lnTo>
                  <a:pt x="21432" y="78581"/>
                </a:lnTo>
                <a:lnTo>
                  <a:pt x="21432" y="57150"/>
                </a:lnTo>
                <a:lnTo>
                  <a:pt x="28575" y="42862"/>
                </a:lnTo>
                <a:lnTo>
                  <a:pt x="35719" y="21431"/>
                </a:lnTo>
                <a:lnTo>
                  <a:pt x="42863" y="14287"/>
                </a:lnTo>
                <a:lnTo>
                  <a:pt x="50007" y="7144"/>
                </a:lnTo>
                <a:lnTo>
                  <a:pt x="57150" y="0"/>
                </a:lnTo>
                <a:lnTo>
                  <a:pt x="64294" y="0"/>
                </a:lnTo>
                <a:lnTo>
                  <a:pt x="71438" y="7144"/>
                </a:lnTo>
                <a:lnTo>
                  <a:pt x="85725" y="14287"/>
                </a:lnTo>
                <a:lnTo>
                  <a:pt x="92869" y="28575"/>
                </a:lnTo>
                <a:lnTo>
                  <a:pt x="100013" y="42862"/>
                </a:lnTo>
                <a:lnTo>
                  <a:pt x="107157" y="57150"/>
                </a:lnTo>
                <a:lnTo>
                  <a:pt x="107157" y="78581"/>
                </a:lnTo>
                <a:lnTo>
                  <a:pt x="114300" y="92869"/>
                </a:lnTo>
                <a:lnTo>
                  <a:pt x="114300" y="114300"/>
                </a:lnTo>
                <a:lnTo>
                  <a:pt x="114300" y="128587"/>
                </a:lnTo>
                <a:lnTo>
                  <a:pt x="114300" y="142875"/>
                </a:lnTo>
                <a:lnTo>
                  <a:pt x="121444" y="150019"/>
                </a:lnTo>
                <a:lnTo>
                  <a:pt x="121444" y="164306"/>
                </a:lnTo>
                <a:lnTo>
                  <a:pt x="121444" y="171450"/>
                </a:lnTo>
                <a:lnTo>
                  <a:pt x="128588" y="171450"/>
                </a:lnTo>
                <a:lnTo>
                  <a:pt x="128588" y="1714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699996">
                    <a:srgbClr val="808080">
                      <a:alpha val="6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reeform 44"/>
          <p:cNvSpPr/>
          <p:nvPr/>
        </p:nvSpPr>
        <p:spPr>
          <a:xfrm>
            <a:off x="8593932" y="4936331"/>
            <a:ext cx="128589" cy="207170"/>
          </a:xfrm>
          <a:custGeom>
            <a:avLst/>
            <a:gdLst/>
            <a:ahLst/>
            <a:cxnLst/>
            <a:rect l="0" t="0" r="0" b="0"/>
            <a:pathLst>
              <a:path w="128589" h="207170">
                <a:moveTo>
                  <a:pt x="57150" y="71438"/>
                </a:moveTo>
                <a:lnTo>
                  <a:pt x="57150" y="64294"/>
                </a:lnTo>
                <a:lnTo>
                  <a:pt x="64294" y="57150"/>
                </a:lnTo>
                <a:lnTo>
                  <a:pt x="64294" y="42863"/>
                </a:lnTo>
                <a:lnTo>
                  <a:pt x="64294" y="28575"/>
                </a:lnTo>
                <a:lnTo>
                  <a:pt x="64294" y="21432"/>
                </a:lnTo>
                <a:lnTo>
                  <a:pt x="57150" y="14288"/>
                </a:lnTo>
                <a:lnTo>
                  <a:pt x="50006" y="7144"/>
                </a:lnTo>
                <a:lnTo>
                  <a:pt x="50006" y="0"/>
                </a:lnTo>
                <a:lnTo>
                  <a:pt x="35719" y="7144"/>
                </a:lnTo>
                <a:lnTo>
                  <a:pt x="28575" y="7144"/>
                </a:lnTo>
                <a:lnTo>
                  <a:pt x="14288" y="14288"/>
                </a:lnTo>
                <a:lnTo>
                  <a:pt x="7144" y="28575"/>
                </a:lnTo>
                <a:lnTo>
                  <a:pt x="0" y="42863"/>
                </a:lnTo>
                <a:lnTo>
                  <a:pt x="0" y="57150"/>
                </a:lnTo>
                <a:lnTo>
                  <a:pt x="0" y="71438"/>
                </a:lnTo>
                <a:lnTo>
                  <a:pt x="0" y="85725"/>
                </a:lnTo>
                <a:lnTo>
                  <a:pt x="7144" y="100013"/>
                </a:lnTo>
                <a:lnTo>
                  <a:pt x="14288" y="107157"/>
                </a:lnTo>
                <a:lnTo>
                  <a:pt x="21431" y="114300"/>
                </a:lnTo>
                <a:lnTo>
                  <a:pt x="28575" y="114300"/>
                </a:lnTo>
                <a:lnTo>
                  <a:pt x="42863" y="114300"/>
                </a:lnTo>
                <a:lnTo>
                  <a:pt x="50006" y="114300"/>
                </a:lnTo>
                <a:lnTo>
                  <a:pt x="57150" y="100013"/>
                </a:lnTo>
                <a:lnTo>
                  <a:pt x="64294" y="92869"/>
                </a:lnTo>
                <a:lnTo>
                  <a:pt x="78581" y="78582"/>
                </a:lnTo>
                <a:lnTo>
                  <a:pt x="78581" y="71438"/>
                </a:lnTo>
                <a:lnTo>
                  <a:pt x="85725" y="64294"/>
                </a:lnTo>
                <a:lnTo>
                  <a:pt x="85725" y="57150"/>
                </a:lnTo>
                <a:lnTo>
                  <a:pt x="85725" y="57150"/>
                </a:lnTo>
                <a:lnTo>
                  <a:pt x="78581" y="57150"/>
                </a:lnTo>
                <a:lnTo>
                  <a:pt x="78581" y="57150"/>
                </a:lnTo>
                <a:lnTo>
                  <a:pt x="78581" y="64294"/>
                </a:lnTo>
                <a:lnTo>
                  <a:pt x="78581" y="71438"/>
                </a:lnTo>
                <a:lnTo>
                  <a:pt x="78581" y="92869"/>
                </a:lnTo>
                <a:lnTo>
                  <a:pt x="85725" y="107157"/>
                </a:lnTo>
                <a:lnTo>
                  <a:pt x="85725" y="128588"/>
                </a:lnTo>
                <a:lnTo>
                  <a:pt x="92869" y="150019"/>
                </a:lnTo>
                <a:lnTo>
                  <a:pt x="107156" y="171450"/>
                </a:lnTo>
                <a:lnTo>
                  <a:pt x="114300" y="185738"/>
                </a:lnTo>
                <a:lnTo>
                  <a:pt x="121444" y="200025"/>
                </a:lnTo>
                <a:lnTo>
                  <a:pt x="121444" y="207169"/>
                </a:lnTo>
                <a:lnTo>
                  <a:pt x="128588" y="207169"/>
                </a:lnTo>
                <a:lnTo>
                  <a:pt x="128588" y="2071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699996">
                    <a:srgbClr val="808080">
                      <a:alpha val="6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 45"/>
          <p:cNvSpPr/>
          <p:nvPr/>
        </p:nvSpPr>
        <p:spPr>
          <a:xfrm>
            <a:off x="8386763" y="4736307"/>
            <a:ext cx="14289" cy="7144"/>
          </a:xfrm>
          <a:custGeom>
            <a:avLst/>
            <a:gdLst/>
            <a:ahLst/>
            <a:cxnLst/>
            <a:rect l="0" t="0" r="0" b="0"/>
            <a:pathLst>
              <a:path w="14289" h="7144">
                <a:moveTo>
                  <a:pt x="14288" y="0"/>
                </a:moveTo>
                <a:lnTo>
                  <a:pt x="7144" y="7143"/>
                </a:lnTo>
                <a:lnTo>
                  <a:pt x="7144" y="7143"/>
                </a:lnTo>
                <a:lnTo>
                  <a:pt x="0" y="7143"/>
                </a:lnTo>
                <a:lnTo>
                  <a:pt x="0" y="714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699996">
                    <a:srgbClr val="808080">
                      <a:alpha val="6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46"/>
          <p:cNvSpPr/>
          <p:nvPr/>
        </p:nvSpPr>
        <p:spPr>
          <a:xfrm>
            <a:off x="5622132" y="4679157"/>
            <a:ext cx="164307" cy="321469"/>
          </a:xfrm>
          <a:custGeom>
            <a:avLst/>
            <a:gdLst/>
            <a:ahLst/>
            <a:cxnLst/>
            <a:rect l="0" t="0" r="0" b="0"/>
            <a:pathLst>
              <a:path w="164307" h="321469">
                <a:moveTo>
                  <a:pt x="164306" y="7143"/>
                </a:moveTo>
                <a:lnTo>
                  <a:pt x="164306" y="7143"/>
                </a:lnTo>
                <a:lnTo>
                  <a:pt x="164306" y="7143"/>
                </a:lnTo>
                <a:lnTo>
                  <a:pt x="157163" y="0"/>
                </a:lnTo>
                <a:lnTo>
                  <a:pt x="142875" y="0"/>
                </a:lnTo>
                <a:lnTo>
                  <a:pt x="128588" y="0"/>
                </a:lnTo>
                <a:lnTo>
                  <a:pt x="114300" y="7143"/>
                </a:lnTo>
                <a:lnTo>
                  <a:pt x="92869" y="14287"/>
                </a:lnTo>
                <a:lnTo>
                  <a:pt x="78581" y="21431"/>
                </a:lnTo>
                <a:lnTo>
                  <a:pt x="57150" y="28575"/>
                </a:lnTo>
                <a:lnTo>
                  <a:pt x="42863" y="35718"/>
                </a:lnTo>
                <a:lnTo>
                  <a:pt x="35719" y="50006"/>
                </a:lnTo>
                <a:lnTo>
                  <a:pt x="28575" y="64293"/>
                </a:lnTo>
                <a:lnTo>
                  <a:pt x="28575" y="78581"/>
                </a:lnTo>
                <a:lnTo>
                  <a:pt x="35719" y="92868"/>
                </a:lnTo>
                <a:lnTo>
                  <a:pt x="50006" y="100012"/>
                </a:lnTo>
                <a:lnTo>
                  <a:pt x="57150" y="114300"/>
                </a:lnTo>
                <a:lnTo>
                  <a:pt x="71438" y="121443"/>
                </a:lnTo>
                <a:lnTo>
                  <a:pt x="92869" y="135731"/>
                </a:lnTo>
                <a:lnTo>
                  <a:pt x="100013" y="135731"/>
                </a:lnTo>
                <a:lnTo>
                  <a:pt x="114300" y="135731"/>
                </a:lnTo>
                <a:lnTo>
                  <a:pt x="121444" y="135731"/>
                </a:lnTo>
                <a:lnTo>
                  <a:pt x="121444" y="135731"/>
                </a:lnTo>
                <a:lnTo>
                  <a:pt x="121444" y="135731"/>
                </a:lnTo>
                <a:lnTo>
                  <a:pt x="121444" y="135731"/>
                </a:lnTo>
                <a:lnTo>
                  <a:pt x="114300" y="135731"/>
                </a:lnTo>
                <a:lnTo>
                  <a:pt x="107156" y="135731"/>
                </a:lnTo>
                <a:lnTo>
                  <a:pt x="92869" y="142875"/>
                </a:lnTo>
                <a:lnTo>
                  <a:pt x="85725" y="150018"/>
                </a:lnTo>
                <a:lnTo>
                  <a:pt x="64294" y="157162"/>
                </a:lnTo>
                <a:lnTo>
                  <a:pt x="50006" y="171450"/>
                </a:lnTo>
                <a:lnTo>
                  <a:pt x="35719" y="185737"/>
                </a:lnTo>
                <a:lnTo>
                  <a:pt x="21431" y="200024"/>
                </a:lnTo>
                <a:lnTo>
                  <a:pt x="14288" y="214312"/>
                </a:lnTo>
                <a:lnTo>
                  <a:pt x="7144" y="235743"/>
                </a:lnTo>
                <a:lnTo>
                  <a:pt x="0" y="250031"/>
                </a:lnTo>
                <a:lnTo>
                  <a:pt x="0" y="271462"/>
                </a:lnTo>
                <a:lnTo>
                  <a:pt x="7144" y="285749"/>
                </a:lnTo>
                <a:lnTo>
                  <a:pt x="21431" y="300037"/>
                </a:lnTo>
                <a:lnTo>
                  <a:pt x="35719" y="307181"/>
                </a:lnTo>
                <a:lnTo>
                  <a:pt x="57150" y="314324"/>
                </a:lnTo>
                <a:lnTo>
                  <a:pt x="78581" y="321468"/>
                </a:lnTo>
                <a:lnTo>
                  <a:pt x="92869" y="321468"/>
                </a:lnTo>
                <a:lnTo>
                  <a:pt x="107156" y="321468"/>
                </a:lnTo>
                <a:lnTo>
                  <a:pt x="107156" y="3214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699996">
                    <a:srgbClr val="808080">
                      <a:alpha val="6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 47"/>
          <p:cNvSpPr/>
          <p:nvPr/>
        </p:nvSpPr>
        <p:spPr>
          <a:xfrm>
            <a:off x="5815013" y="4679157"/>
            <a:ext cx="142876" cy="257175"/>
          </a:xfrm>
          <a:custGeom>
            <a:avLst/>
            <a:gdLst/>
            <a:ahLst/>
            <a:cxnLst/>
            <a:rect l="0" t="0" r="0" b="0"/>
            <a:pathLst>
              <a:path w="142876" h="257175">
                <a:moveTo>
                  <a:pt x="78582" y="121443"/>
                </a:moveTo>
                <a:lnTo>
                  <a:pt x="78582" y="121443"/>
                </a:lnTo>
                <a:lnTo>
                  <a:pt x="71438" y="121443"/>
                </a:lnTo>
                <a:lnTo>
                  <a:pt x="64294" y="114300"/>
                </a:lnTo>
                <a:lnTo>
                  <a:pt x="50007" y="114300"/>
                </a:lnTo>
                <a:lnTo>
                  <a:pt x="42863" y="114300"/>
                </a:lnTo>
                <a:lnTo>
                  <a:pt x="35719" y="121443"/>
                </a:lnTo>
                <a:lnTo>
                  <a:pt x="21432" y="135731"/>
                </a:lnTo>
                <a:lnTo>
                  <a:pt x="14288" y="150018"/>
                </a:lnTo>
                <a:lnTo>
                  <a:pt x="7144" y="164306"/>
                </a:lnTo>
                <a:lnTo>
                  <a:pt x="0" y="178593"/>
                </a:lnTo>
                <a:lnTo>
                  <a:pt x="0" y="200024"/>
                </a:lnTo>
                <a:lnTo>
                  <a:pt x="0" y="221456"/>
                </a:lnTo>
                <a:lnTo>
                  <a:pt x="0" y="235743"/>
                </a:lnTo>
                <a:lnTo>
                  <a:pt x="7144" y="242887"/>
                </a:lnTo>
                <a:lnTo>
                  <a:pt x="14288" y="250031"/>
                </a:lnTo>
                <a:lnTo>
                  <a:pt x="28575" y="257174"/>
                </a:lnTo>
                <a:lnTo>
                  <a:pt x="35719" y="257174"/>
                </a:lnTo>
                <a:lnTo>
                  <a:pt x="50007" y="257174"/>
                </a:lnTo>
                <a:lnTo>
                  <a:pt x="64294" y="242887"/>
                </a:lnTo>
                <a:lnTo>
                  <a:pt x="71438" y="228599"/>
                </a:lnTo>
                <a:lnTo>
                  <a:pt x="85725" y="214312"/>
                </a:lnTo>
                <a:lnTo>
                  <a:pt x="92869" y="192881"/>
                </a:lnTo>
                <a:lnTo>
                  <a:pt x="100013" y="164306"/>
                </a:lnTo>
                <a:lnTo>
                  <a:pt x="107157" y="142875"/>
                </a:lnTo>
                <a:lnTo>
                  <a:pt x="114300" y="114300"/>
                </a:lnTo>
                <a:lnTo>
                  <a:pt x="114300" y="85725"/>
                </a:lnTo>
                <a:lnTo>
                  <a:pt x="114300" y="64293"/>
                </a:lnTo>
                <a:lnTo>
                  <a:pt x="114300" y="42862"/>
                </a:lnTo>
                <a:lnTo>
                  <a:pt x="114300" y="21431"/>
                </a:lnTo>
                <a:lnTo>
                  <a:pt x="114300" y="7143"/>
                </a:lnTo>
                <a:lnTo>
                  <a:pt x="114300" y="0"/>
                </a:lnTo>
                <a:lnTo>
                  <a:pt x="107157" y="0"/>
                </a:lnTo>
                <a:lnTo>
                  <a:pt x="107157" y="0"/>
                </a:lnTo>
                <a:lnTo>
                  <a:pt x="107157" y="7143"/>
                </a:lnTo>
                <a:lnTo>
                  <a:pt x="107157" y="14287"/>
                </a:lnTo>
                <a:lnTo>
                  <a:pt x="107157" y="28575"/>
                </a:lnTo>
                <a:lnTo>
                  <a:pt x="107157" y="50006"/>
                </a:lnTo>
                <a:lnTo>
                  <a:pt x="107157" y="71437"/>
                </a:lnTo>
                <a:lnTo>
                  <a:pt x="107157" y="100012"/>
                </a:lnTo>
                <a:lnTo>
                  <a:pt x="114300" y="128587"/>
                </a:lnTo>
                <a:lnTo>
                  <a:pt x="114300" y="150018"/>
                </a:lnTo>
                <a:lnTo>
                  <a:pt x="121444" y="171450"/>
                </a:lnTo>
                <a:lnTo>
                  <a:pt x="128588" y="192881"/>
                </a:lnTo>
                <a:lnTo>
                  <a:pt x="128588" y="214312"/>
                </a:lnTo>
                <a:lnTo>
                  <a:pt x="135732" y="221456"/>
                </a:lnTo>
                <a:lnTo>
                  <a:pt x="142875" y="228599"/>
                </a:lnTo>
                <a:lnTo>
                  <a:pt x="142875" y="235743"/>
                </a:lnTo>
                <a:lnTo>
                  <a:pt x="142875" y="23574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699996">
                    <a:srgbClr val="808080">
                      <a:alpha val="6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 48"/>
          <p:cNvSpPr/>
          <p:nvPr/>
        </p:nvSpPr>
        <p:spPr>
          <a:xfrm>
            <a:off x="6000751" y="4764882"/>
            <a:ext cx="128588" cy="157163"/>
          </a:xfrm>
          <a:custGeom>
            <a:avLst/>
            <a:gdLst/>
            <a:ahLst/>
            <a:cxnLst/>
            <a:rect l="0" t="0" r="0" b="0"/>
            <a:pathLst>
              <a:path w="128588" h="157163">
                <a:moveTo>
                  <a:pt x="0" y="7143"/>
                </a:moveTo>
                <a:lnTo>
                  <a:pt x="0" y="7143"/>
                </a:lnTo>
                <a:lnTo>
                  <a:pt x="0" y="14287"/>
                </a:lnTo>
                <a:lnTo>
                  <a:pt x="0" y="28575"/>
                </a:lnTo>
                <a:lnTo>
                  <a:pt x="0" y="42862"/>
                </a:lnTo>
                <a:lnTo>
                  <a:pt x="0" y="57150"/>
                </a:lnTo>
                <a:lnTo>
                  <a:pt x="7144" y="78581"/>
                </a:lnTo>
                <a:lnTo>
                  <a:pt x="7144" y="100012"/>
                </a:lnTo>
                <a:lnTo>
                  <a:pt x="14287" y="114299"/>
                </a:lnTo>
                <a:lnTo>
                  <a:pt x="28575" y="128587"/>
                </a:lnTo>
                <a:lnTo>
                  <a:pt x="35719" y="142874"/>
                </a:lnTo>
                <a:lnTo>
                  <a:pt x="50006" y="150018"/>
                </a:lnTo>
                <a:lnTo>
                  <a:pt x="64294" y="157162"/>
                </a:lnTo>
                <a:lnTo>
                  <a:pt x="78581" y="157162"/>
                </a:lnTo>
                <a:lnTo>
                  <a:pt x="92869" y="150018"/>
                </a:lnTo>
                <a:lnTo>
                  <a:pt x="107156" y="142874"/>
                </a:lnTo>
                <a:lnTo>
                  <a:pt x="114300" y="128587"/>
                </a:lnTo>
                <a:lnTo>
                  <a:pt x="121444" y="114299"/>
                </a:lnTo>
                <a:lnTo>
                  <a:pt x="128587" y="92868"/>
                </a:lnTo>
                <a:lnTo>
                  <a:pt x="128587" y="78581"/>
                </a:lnTo>
                <a:lnTo>
                  <a:pt x="128587" y="57150"/>
                </a:lnTo>
                <a:lnTo>
                  <a:pt x="128587" y="42862"/>
                </a:lnTo>
                <a:lnTo>
                  <a:pt x="121444" y="28575"/>
                </a:lnTo>
                <a:lnTo>
                  <a:pt x="114300" y="14287"/>
                </a:lnTo>
                <a:lnTo>
                  <a:pt x="107156" y="7143"/>
                </a:lnTo>
                <a:lnTo>
                  <a:pt x="107156" y="0"/>
                </a:lnTo>
                <a:lnTo>
                  <a:pt x="10715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699996">
                    <a:srgbClr val="808080">
                      <a:alpha val="6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reeform 49"/>
          <p:cNvSpPr/>
          <p:nvPr/>
        </p:nvSpPr>
        <p:spPr>
          <a:xfrm>
            <a:off x="6172201" y="4757738"/>
            <a:ext cx="142876" cy="128588"/>
          </a:xfrm>
          <a:custGeom>
            <a:avLst/>
            <a:gdLst/>
            <a:ahLst/>
            <a:cxnLst/>
            <a:rect l="0" t="0" r="0" b="0"/>
            <a:pathLst>
              <a:path w="142876" h="128588">
                <a:moveTo>
                  <a:pt x="78581" y="7144"/>
                </a:moveTo>
                <a:lnTo>
                  <a:pt x="78581" y="7144"/>
                </a:lnTo>
                <a:lnTo>
                  <a:pt x="78581" y="7144"/>
                </a:lnTo>
                <a:lnTo>
                  <a:pt x="71437" y="0"/>
                </a:lnTo>
                <a:lnTo>
                  <a:pt x="57150" y="0"/>
                </a:lnTo>
                <a:lnTo>
                  <a:pt x="50006" y="0"/>
                </a:lnTo>
                <a:lnTo>
                  <a:pt x="35719" y="7144"/>
                </a:lnTo>
                <a:lnTo>
                  <a:pt x="21431" y="14287"/>
                </a:lnTo>
                <a:lnTo>
                  <a:pt x="14287" y="28575"/>
                </a:lnTo>
                <a:lnTo>
                  <a:pt x="7144" y="42862"/>
                </a:lnTo>
                <a:lnTo>
                  <a:pt x="0" y="57150"/>
                </a:lnTo>
                <a:lnTo>
                  <a:pt x="0" y="71437"/>
                </a:lnTo>
                <a:lnTo>
                  <a:pt x="0" y="85725"/>
                </a:lnTo>
                <a:lnTo>
                  <a:pt x="0" y="100012"/>
                </a:lnTo>
                <a:lnTo>
                  <a:pt x="7144" y="114300"/>
                </a:lnTo>
                <a:lnTo>
                  <a:pt x="14287" y="121443"/>
                </a:lnTo>
                <a:lnTo>
                  <a:pt x="28575" y="128587"/>
                </a:lnTo>
                <a:lnTo>
                  <a:pt x="42862" y="128587"/>
                </a:lnTo>
                <a:lnTo>
                  <a:pt x="50006" y="128587"/>
                </a:lnTo>
                <a:lnTo>
                  <a:pt x="64294" y="121443"/>
                </a:lnTo>
                <a:lnTo>
                  <a:pt x="71437" y="107156"/>
                </a:lnTo>
                <a:lnTo>
                  <a:pt x="78581" y="92869"/>
                </a:lnTo>
                <a:lnTo>
                  <a:pt x="85725" y="78581"/>
                </a:lnTo>
                <a:lnTo>
                  <a:pt x="92869" y="57150"/>
                </a:lnTo>
                <a:lnTo>
                  <a:pt x="92869" y="42862"/>
                </a:lnTo>
                <a:lnTo>
                  <a:pt x="92869" y="28575"/>
                </a:lnTo>
                <a:lnTo>
                  <a:pt x="92869" y="21431"/>
                </a:lnTo>
                <a:lnTo>
                  <a:pt x="85725" y="7144"/>
                </a:lnTo>
                <a:lnTo>
                  <a:pt x="85725" y="7144"/>
                </a:lnTo>
                <a:lnTo>
                  <a:pt x="85725" y="7144"/>
                </a:lnTo>
                <a:lnTo>
                  <a:pt x="85725" y="14287"/>
                </a:lnTo>
                <a:lnTo>
                  <a:pt x="85725" y="21431"/>
                </a:lnTo>
                <a:lnTo>
                  <a:pt x="85725" y="35719"/>
                </a:lnTo>
                <a:lnTo>
                  <a:pt x="92869" y="50006"/>
                </a:lnTo>
                <a:lnTo>
                  <a:pt x="100012" y="64294"/>
                </a:lnTo>
                <a:lnTo>
                  <a:pt x="107156" y="85725"/>
                </a:lnTo>
                <a:lnTo>
                  <a:pt x="114300" y="92869"/>
                </a:lnTo>
                <a:lnTo>
                  <a:pt x="121444" y="107156"/>
                </a:lnTo>
                <a:lnTo>
                  <a:pt x="128587" y="114300"/>
                </a:lnTo>
                <a:lnTo>
                  <a:pt x="135731" y="121443"/>
                </a:lnTo>
                <a:lnTo>
                  <a:pt x="142875" y="121443"/>
                </a:lnTo>
                <a:lnTo>
                  <a:pt x="142875" y="12144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699996">
                    <a:srgbClr val="808080">
                      <a:alpha val="6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 50"/>
          <p:cNvSpPr/>
          <p:nvPr/>
        </p:nvSpPr>
        <p:spPr>
          <a:xfrm>
            <a:off x="6329363" y="4736307"/>
            <a:ext cx="85726" cy="157163"/>
          </a:xfrm>
          <a:custGeom>
            <a:avLst/>
            <a:gdLst/>
            <a:ahLst/>
            <a:cxnLst/>
            <a:rect l="0" t="0" r="0" b="0"/>
            <a:pathLst>
              <a:path w="85726" h="157163">
                <a:moveTo>
                  <a:pt x="14288" y="85725"/>
                </a:moveTo>
                <a:lnTo>
                  <a:pt x="14288" y="85725"/>
                </a:lnTo>
                <a:lnTo>
                  <a:pt x="21432" y="92868"/>
                </a:lnTo>
                <a:lnTo>
                  <a:pt x="28575" y="107156"/>
                </a:lnTo>
                <a:lnTo>
                  <a:pt x="35719" y="121443"/>
                </a:lnTo>
                <a:lnTo>
                  <a:pt x="42863" y="135731"/>
                </a:lnTo>
                <a:lnTo>
                  <a:pt x="50007" y="142874"/>
                </a:lnTo>
                <a:lnTo>
                  <a:pt x="57150" y="150018"/>
                </a:lnTo>
                <a:lnTo>
                  <a:pt x="57150" y="157162"/>
                </a:lnTo>
                <a:lnTo>
                  <a:pt x="57150" y="157162"/>
                </a:lnTo>
                <a:lnTo>
                  <a:pt x="57150" y="150018"/>
                </a:lnTo>
                <a:lnTo>
                  <a:pt x="50007" y="142874"/>
                </a:lnTo>
                <a:lnTo>
                  <a:pt x="35719" y="128587"/>
                </a:lnTo>
                <a:lnTo>
                  <a:pt x="28575" y="107156"/>
                </a:lnTo>
                <a:lnTo>
                  <a:pt x="21432" y="85725"/>
                </a:lnTo>
                <a:lnTo>
                  <a:pt x="7144" y="71437"/>
                </a:lnTo>
                <a:lnTo>
                  <a:pt x="7144" y="50006"/>
                </a:lnTo>
                <a:lnTo>
                  <a:pt x="0" y="35718"/>
                </a:lnTo>
                <a:lnTo>
                  <a:pt x="7144" y="21431"/>
                </a:lnTo>
                <a:lnTo>
                  <a:pt x="14288" y="14287"/>
                </a:lnTo>
                <a:lnTo>
                  <a:pt x="21432" y="7143"/>
                </a:lnTo>
                <a:lnTo>
                  <a:pt x="28575" y="0"/>
                </a:lnTo>
                <a:lnTo>
                  <a:pt x="42863" y="0"/>
                </a:lnTo>
                <a:lnTo>
                  <a:pt x="64294" y="0"/>
                </a:lnTo>
                <a:lnTo>
                  <a:pt x="71438" y="0"/>
                </a:lnTo>
                <a:lnTo>
                  <a:pt x="85725" y="0"/>
                </a:lnTo>
                <a:lnTo>
                  <a:pt x="8572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699996">
                    <a:srgbClr val="808080">
                      <a:alpha val="6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 51"/>
          <p:cNvSpPr/>
          <p:nvPr/>
        </p:nvSpPr>
        <p:spPr>
          <a:xfrm>
            <a:off x="6472238" y="4650582"/>
            <a:ext cx="164308" cy="242888"/>
          </a:xfrm>
          <a:custGeom>
            <a:avLst/>
            <a:gdLst/>
            <a:ahLst/>
            <a:cxnLst/>
            <a:rect l="0" t="0" r="0" b="0"/>
            <a:pathLst>
              <a:path w="164308" h="242888">
                <a:moveTo>
                  <a:pt x="85725" y="114300"/>
                </a:moveTo>
                <a:lnTo>
                  <a:pt x="85725" y="114300"/>
                </a:lnTo>
                <a:lnTo>
                  <a:pt x="85725" y="114300"/>
                </a:lnTo>
                <a:lnTo>
                  <a:pt x="85725" y="114300"/>
                </a:lnTo>
                <a:lnTo>
                  <a:pt x="85725" y="114300"/>
                </a:lnTo>
                <a:lnTo>
                  <a:pt x="85725" y="114300"/>
                </a:lnTo>
                <a:lnTo>
                  <a:pt x="85725" y="114300"/>
                </a:lnTo>
                <a:lnTo>
                  <a:pt x="78582" y="114300"/>
                </a:lnTo>
                <a:lnTo>
                  <a:pt x="71438" y="114300"/>
                </a:lnTo>
                <a:lnTo>
                  <a:pt x="64294" y="114300"/>
                </a:lnTo>
                <a:lnTo>
                  <a:pt x="50007" y="121443"/>
                </a:lnTo>
                <a:lnTo>
                  <a:pt x="35719" y="128587"/>
                </a:lnTo>
                <a:lnTo>
                  <a:pt x="21432" y="142875"/>
                </a:lnTo>
                <a:lnTo>
                  <a:pt x="14288" y="157162"/>
                </a:lnTo>
                <a:lnTo>
                  <a:pt x="0" y="171450"/>
                </a:lnTo>
                <a:lnTo>
                  <a:pt x="0" y="185737"/>
                </a:lnTo>
                <a:lnTo>
                  <a:pt x="0" y="200025"/>
                </a:lnTo>
                <a:lnTo>
                  <a:pt x="0" y="214312"/>
                </a:lnTo>
                <a:lnTo>
                  <a:pt x="7144" y="228599"/>
                </a:lnTo>
                <a:lnTo>
                  <a:pt x="21432" y="235743"/>
                </a:lnTo>
                <a:lnTo>
                  <a:pt x="28575" y="242887"/>
                </a:lnTo>
                <a:lnTo>
                  <a:pt x="42863" y="242887"/>
                </a:lnTo>
                <a:lnTo>
                  <a:pt x="64294" y="235743"/>
                </a:lnTo>
                <a:lnTo>
                  <a:pt x="71438" y="221456"/>
                </a:lnTo>
                <a:lnTo>
                  <a:pt x="85725" y="207168"/>
                </a:lnTo>
                <a:lnTo>
                  <a:pt x="100013" y="192881"/>
                </a:lnTo>
                <a:lnTo>
                  <a:pt x="107157" y="171450"/>
                </a:lnTo>
                <a:lnTo>
                  <a:pt x="114300" y="142875"/>
                </a:lnTo>
                <a:lnTo>
                  <a:pt x="121444" y="121443"/>
                </a:lnTo>
                <a:lnTo>
                  <a:pt x="121444" y="92868"/>
                </a:lnTo>
                <a:lnTo>
                  <a:pt x="121444" y="64293"/>
                </a:lnTo>
                <a:lnTo>
                  <a:pt x="121444" y="42862"/>
                </a:lnTo>
                <a:lnTo>
                  <a:pt x="114300" y="28575"/>
                </a:lnTo>
                <a:lnTo>
                  <a:pt x="107157" y="14287"/>
                </a:lnTo>
                <a:lnTo>
                  <a:pt x="107157" y="0"/>
                </a:lnTo>
                <a:lnTo>
                  <a:pt x="100013" y="0"/>
                </a:lnTo>
                <a:lnTo>
                  <a:pt x="100013" y="0"/>
                </a:lnTo>
                <a:lnTo>
                  <a:pt x="100013" y="7143"/>
                </a:lnTo>
                <a:lnTo>
                  <a:pt x="100013" y="21431"/>
                </a:lnTo>
                <a:lnTo>
                  <a:pt x="100013" y="35718"/>
                </a:lnTo>
                <a:lnTo>
                  <a:pt x="100013" y="57150"/>
                </a:lnTo>
                <a:lnTo>
                  <a:pt x="107157" y="85725"/>
                </a:lnTo>
                <a:lnTo>
                  <a:pt x="107157" y="114300"/>
                </a:lnTo>
                <a:lnTo>
                  <a:pt x="114300" y="135731"/>
                </a:lnTo>
                <a:lnTo>
                  <a:pt x="121444" y="157162"/>
                </a:lnTo>
                <a:lnTo>
                  <a:pt x="135732" y="185737"/>
                </a:lnTo>
                <a:lnTo>
                  <a:pt x="142875" y="200025"/>
                </a:lnTo>
                <a:lnTo>
                  <a:pt x="164307" y="221456"/>
                </a:lnTo>
                <a:lnTo>
                  <a:pt x="164307" y="221456"/>
                </a:lnTo>
                <a:lnTo>
                  <a:pt x="164307" y="2214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699996">
                    <a:srgbClr val="808080">
                      <a:alpha val="6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 52"/>
          <p:cNvSpPr/>
          <p:nvPr/>
        </p:nvSpPr>
        <p:spPr>
          <a:xfrm>
            <a:off x="6715126" y="4800600"/>
            <a:ext cx="107157" cy="164307"/>
          </a:xfrm>
          <a:custGeom>
            <a:avLst/>
            <a:gdLst/>
            <a:ahLst/>
            <a:cxnLst/>
            <a:rect l="0" t="0" r="0" b="0"/>
            <a:pathLst>
              <a:path w="107157" h="164307">
                <a:moveTo>
                  <a:pt x="42862" y="7144"/>
                </a:moveTo>
                <a:lnTo>
                  <a:pt x="42862" y="7144"/>
                </a:lnTo>
                <a:lnTo>
                  <a:pt x="42862" y="0"/>
                </a:lnTo>
                <a:lnTo>
                  <a:pt x="42862" y="0"/>
                </a:lnTo>
                <a:lnTo>
                  <a:pt x="42862" y="0"/>
                </a:lnTo>
                <a:lnTo>
                  <a:pt x="35719" y="0"/>
                </a:lnTo>
                <a:lnTo>
                  <a:pt x="35719" y="0"/>
                </a:lnTo>
                <a:lnTo>
                  <a:pt x="21431" y="7144"/>
                </a:lnTo>
                <a:lnTo>
                  <a:pt x="14287" y="21432"/>
                </a:lnTo>
                <a:lnTo>
                  <a:pt x="7144" y="35719"/>
                </a:lnTo>
                <a:lnTo>
                  <a:pt x="0" y="50007"/>
                </a:lnTo>
                <a:lnTo>
                  <a:pt x="0" y="71438"/>
                </a:lnTo>
                <a:lnTo>
                  <a:pt x="0" y="92869"/>
                </a:lnTo>
                <a:lnTo>
                  <a:pt x="0" y="107156"/>
                </a:lnTo>
                <a:lnTo>
                  <a:pt x="7144" y="128588"/>
                </a:lnTo>
                <a:lnTo>
                  <a:pt x="14287" y="142875"/>
                </a:lnTo>
                <a:lnTo>
                  <a:pt x="28575" y="157163"/>
                </a:lnTo>
                <a:lnTo>
                  <a:pt x="42862" y="164306"/>
                </a:lnTo>
                <a:lnTo>
                  <a:pt x="57150" y="164306"/>
                </a:lnTo>
                <a:lnTo>
                  <a:pt x="71437" y="164306"/>
                </a:lnTo>
                <a:lnTo>
                  <a:pt x="85725" y="150019"/>
                </a:lnTo>
                <a:lnTo>
                  <a:pt x="92869" y="142875"/>
                </a:lnTo>
                <a:lnTo>
                  <a:pt x="100012" y="128588"/>
                </a:lnTo>
                <a:lnTo>
                  <a:pt x="107156" y="107156"/>
                </a:lnTo>
                <a:lnTo>
                  <a:pt x="107156" y="85725"/>
                </a:lnTo>
                <a:lnTo>
                  <a:pt x="100012" y="71438"/>
                </a:lnTo>
                <a:lnTo>
                  <a:pt x="85725" y="50007"/>
                </a:lnTo>
                <a:lnTo>
                  <a:pt x="71437" y="28575"/>
                </a:lnTo>
                <a:lnTo>
                  <a:pt x="71437" y="28575"/>
                </a:lnTo>
                <a:lnTo>
                  <a:pt x="71437" y="285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699996">
                    <a:srgbClr val="808080">
                      <a:alpha val="6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Freeform 53"/>
          <p:cNvSpPr/>
          <p:nvPr/>
        </p:nvSpPr>
        <p:spPr>
          <a:xfrm>
            <a:off x="4307682" y="4729163"/>
            <a:ext cx="157163" cy="242888"/>
          </a:xfrm>
          <a:custGeom>
            <a:avLst/>
            <a:gdLst/>
            <a:ahLst/>
            <a:cxnLst/>
            <a:rect l="0" t="0" r="0" b="0"/>
            <a:pathLst>
              <a:path w="157163" h="242888">
                <a:moveTo>
                  <a:pt x="157162" y="21431"/>
                </a:moveTo>
                <a:lnTo>
                  <a:pt x="157162" y="21431"/>
                </a:lnTo>
                <a:lnTo>
                  <a:pt x="157162" y="21431"/>
                </a:lnTo>
                <a:lnTo>
                  <a:pt x="150018" y="14287"/>
                </a:lnTo>
                <a:lnTo>
                  <a:pt x="142875" y="7144"/>
                </a:lnTo>
                <a:lnTo>
                  <a:pt x="135731" y="0"/>
                </a:lnTo>
                <a:lnTo>
                  <a:pt x="128587" y="0"/>
                </a:lnTo>
                <a:lnTo>
                  <a:pt x="114300" y="0"/>
                </a:lnTo>
                <a:lnTo>
                  <a:pt x="100012" y="7144"/>
                </a:lnTo>
                <a:lnTo>
                  <a:pt x="85725" y="14287"/>
                </a:lnTo>
                <a:lnTo>
                  <a:pt x="71437" y="21431"/>
                </a:lnTo>
                <a:lnTo>
                  <a:pt x="57150" y="35719"/>
                </a:lnTo>
                <a:lnTo>
                  <a:pt x="42862" y="50006"/>
                </a:lnTo>
                <a:lnTo>
                  <a:pt x="28575" y="71437"/>
                </a:lnTo>
                <a:lnTo>
                  <a:pt x="14287" y="92869"/>
                </a:lnTo>
                <a:lnTo>
                  <a:pt x="7143" y="114300"/>
                </a:lnTo>
                <a:lnTo>
                  <a:pt x="0" y="135731"/>
                </a:lnTo>
                <a:lnTo>
                  <a:pt x="7143" y="157162"/>
                </a:lnTo>
                <a:lnTo>
                  <a:pt x="14287" y="178593"/>
                </a:lnTo>
                <a:lnTo>
                  <a:pt x="21431" y="200025"/>
                </a:lnTo>
                <a:lnTo>
                  <a:pt x="35718" y="214312"/>
                </a:lnTo>
                <a:lnTo>
                  <a:pt x="57150" y="228600"/>
                </a:lnTo>
                <a:lnTo>
                  <a:pt x="78581" y="235743"/>
                </a:lnTo>
                <a:lnTo>
                  <a:pt x="100012" y="235743"/>
                </a:lnTo>
                <a:lnTo>
                  <a:pt x="121443" y="242887"/>
                </a:lnTo>
                <a:lnTo>
                  <a:pt x="135731" y="242887"/>
                </a:lnTo>
                <a:lnTo>
                  <a:pt x="142875" y="242887"/>
                </a:lnTo>
                <a:lnTo>
                  <a:pt x="142875" y="2428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699996">
                    <a:srgbClr val="808080">
                      <a:alpha val="6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reeform 54"/>
          <p:cNvSpPr/>
          <p:nvPr/>
        </p:nvSpPr>
        <p:spPr>
          <a:xfrm>
            <a:off x="4521994" y="4772025"/>
            <a:ext cx="121445" cy="150020"/>
          </a:xfrm>
          <a:custGeom>
            <a:avLst/>
            <a:gdLst/>
            <a:ahLst/>
            <a:cxnLst/>
            <a:rect l="0" t="0" r="0" b="0"/>
            <a:pathLst>
              <a:path w="121445" h="150020">
                <a:moveTo>
                  <a:pt x="0" y="78582"/>
                </a:moveTo>
                <a:lnTo>
                  <a:pt x="0" y="78582"/>
                </a:lnTo>
                <a:lnTo>
                  <a:pt x="0" y="78582"/>
                </a:lnTo>
                <a:lnTo>
                  <a:pt x="7144" y="78582"/>
                </a:lnTo>
                <a:lnTo>
                  <a:pt x="14288" y="71438"/>
                </a:lnTo>
                <a:lnTo>
                  <a:pt x="28575" y="71438"/>
                </a:lnTo>
                <a:lnTo>
                  <a:pt x="42863" y="71438"/>
                </a:lnTo>
                <a:lnTo>
                  <a:pt x="57150" y="71438"/>
                </a:lnTo>
                <a:lnTo>
                  <a:pt x="71438" y="64294"/>
                </a:lnTo>
                <a:lnTo>
                  <a:pt x="85725" y="57150"/>
                </a:lnTo>
                <a:lnTo>
                  <a:pt x="100013" y="50007"/>
                </a:lnTo>
                <a:lnTo>
                  <a:pt x="107156" y="35719"/>
                </a:lnTo>
                <a:lnTo>
                  <a:pt x="114300" y="28575"/>
                </a:lnTo>
                <a:lnTo>
                  <a:pt x="121444" y="21432"/>
                </a:lnTo>
                <a:lnTo>
                  <a:pt x="121444" y="14288"/>
                </a:lnTo>
                <a:lnTo>
                  <a:pt x="114300" y="7144"/>
                </a:lnTo>
                <a:lnTo>
                  <a:pt x="107156" y="0"/>
                </a:lnTo>
                <a:lnTo>
                  <a:pt x="100013" y="0"/>
                </a:lnTo>
                <a:lnTo>
                  <a:pt x="85725" y="0"/>
                </a:lnTo>
                <a:lnTo>
                  <a:pt x="71438" y="0"/>
                </a:lnTo>
                <a:lnTo>
                  <a:pt x="57150" y="7144"/>
                </a:lnTo>
                <a:lnTo>
                  <a:pt x="42863" y="14288"/>
                </a:lnTo>
                <a:lnTo>
                  <a:pt x="35719" y="21432"/>
                </a:lnTo>
                <a:lnTo>
                  <a:pt x="28575" y="35719"/>
                </a:lnTo>
                <a:lnTo>
                  <a:pt x="28575" y="50007"/>
                </a:lnTo>
                <a:lnTo>
                  <a:pt x="28575" y="71438"/>
                </a:lnTo>
                <a:lnTo>
                  <a:pt x="28575" y="85725"/>
                </a:lnTo>
                <a:lnTo>
                  <a:pt x="35719" y="100013"/>
                </a:lnTo>
                <a:lnTo>
                  <a:pt x="42863" y="114300"/>
                </a:lnTo>
                <a:lnTo>
                  <a:pt x="57150" y="135731"/>
                </a:lnTo>
                <a:lnTo>
                  <a:pt x="71438" y="142875"/>
                </a:lnTo>
                <a:lnTo>
                  <a:pt x="85725" y="142875"/>
                </a:lnTo>
                <a:lnTo>
                  <a:pt x="92869" y="150019"/>
                </a:lnTo>
                <a:lnTo>
                  <a:pt x="92869" y="1500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699996">
                    <a:srgbClr val="808080">
                      <a:alpha val="6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reeform 55"/>
          <p:cNvSpPr/>
          <p:nvPr/>
        </p:nvSpPr>
        <p:spPr>
          <a:xfrm>
            <a:off x="4714875" y="4714875"/>
            <a:ext cx="92870" cy="142876"/>
          </a:xfrm>
          <a:custGeom>
            <a:avLst/>
            <a:gdLst/>
            <a:ahLst/>
            <a:cxnLst/>
            <a:rect l="0" t="0" r="0" b="0"/>
            <a:pathLst>
              <a:path w="92870" h="142876">
                <a:moveTo>
                  <a:pt x="57150" y="7144"/>
                </a:moveTo>
                <a:lnTo>
                  <a:pt x="57150" y="0"/>
                </a:lnTo>
                <a:lnTo>
                  <a:pt x="50007" y="0"/>
                </a:lnTo>
                <a:lnTo>
                  <a:pt x="35719" y="0"/>
                </a:lnTo>
                <a:lnTo>
                  <a:pt x="28575" y="7144"/>
                </a:lnTo>
                <a:lnTo>
                  <a:pt x="21432" y="14288"/>
                </a:lnTo>
                <a:lnTo>
                  <a:pt x="14288" y="21432"/>
                </a:lnTo>
                <a:lnTo>
                  <a:pt x="0" y="35719"/>
                </a:lnTo>
                <a:lnTo>
                  <a:pt x="0" y="50007"/>
                </a:lnTo>
                <a:lnTo>
                  <a:pt x="0" y="64294"/>
                </a:lnTo>
                <a:lnTo>
                  <a:pt x="0" y="78582"/>
                </a:lnTo>
                <a:lnTo>
                  <a:pt x="0" y="92869"/>
                </a:lnTo>
                <a:lnTo>
                  <a:pt x="7144" y="114300"/>
                </a:lnTo>
                <a:lnTo>
                  <a:pt x="14288" y="121444"/>
                </a:lnTo>
                <a:lnTo>
                  <a:pt x="28575" y="135732"/>
                </a:lnTo>
                <a:lnTo>
                  <a:pt x="42863" y="142875"/>
                </a:lnTo>
                <a:lnTo>
                  <a:pt x="57150" y="142875"/>
                </a:lnTo>
                <a:lnTo>
                  <a:pt x="71438" y="142875"/>
                </a:lnTo>
                <a:lnTo>
                  <a:pt x="85725" y="142875"/>
                </a:lnTo>
                <a:lnTo>
                  <a:pt x="92869" y="142875"/>
                </a:lnTo>
                <a:lnTo>
                  <a:pt x="92869" y="1428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699996">
                    <a:srgbClr val="808080">
                      <a:alpha val="6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Freeform 56"/>
          <p:cNvSpPr/>
          <p:nvPr/>
        </p:nvSpPr>
        <p:spPr>
          <a:xfrm>
            <a:off x="4872038" y="4750594"/>
            <a:ext cx="28576" cy="121445"/>
          </a:xfrm>
          <a:custGeom>
            <a:avLst/>
            <a:gdLst/>
            <a:ahLst/>
            <a:cxnLst/>
            <a:rect l="0" t="0" r="0" b="0"/>
            <a:pathLst>
              <a:path w="28576" h="121445">
                <a:moveTo>
                  <a:pt x="0" y="0"/>
                </a:moveTo>
                <a:lnTo>
                  <a:pt x="0" y="0"/>
                </a:lnTo>
                <a:lnTo>
                  <a:pt x="0" y="7144"/>
                </a:lnTo>
                <a:lnTo>
                  <a:pt x="0" y="21431"/>
                </a:lnTo>
                <a:lnTo>
                  <a:pt x="0" y="35719"/>
                </a:lnTo>
                <a:lnTo>
                  <a:pt x="0" y="57150"/>
                </a:lnTo>
                <a:lnTo>
                  <a:pt x="7144" y="71438"/>
                </a:lnTo>
                <a:lnTo>
                  <a:pt x="14288" y="85725"/>
                </a:lnTo>
                <a:lnTo>
                  <a:pt x="14288" y="100013"/>
                </a:lnTo>
                <a:lnTo>
                  <a:pt x="21432" y="107156"/>
                </a:lnTo>
                <a:lnTo>
                  <a:pt x="21432" y="114300"/>
                </a:lnTo>
                <a:lnTo>
                  <a:pt x="28575" y="121444"/>
                </a:lnTo>
                <a:lnTo>
                  <a:pt x="28575" y="121444"/>
                </a:lnTo>
                <a:lnTo>
                  <a:pt x="28575" y="1214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699996">
                    <a:srgbClr val="808080">
                      <a:alpha val="6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Freeform 57"/>
          <p:cNvSpPr/>
          <p:nvPr/>
        </p:nvSpPr>
        <p:spPr>
          <a:xfrm>
            <a:off x="4972051" y="4629150"/>
            <a:ext cx="42863" cy="292895"/>
          </a:xfrm>
          <a:custGeom>
            <a:avLst/>
            <a:gdLst/>
            <a:ahLst/>
            <a:cxnLst/>
            <a:rect l="0" t="0" r="0" b="0"/>
            <a:pathLst>
              <a:path w="42863" h="292895">
                <a:moveTo>
                  <a:pt x="0" y="0"/>
                </a:moveTo>
                <a:lnTo>
                  <a:pt x="0" y="7144"/>
                </a:lnTo>
                <a:lnTo>
                  <a:pt x="0" y="7144"/>
                </a:lnTo>
                <a:lnTo>
                  <a:pt x="0" y="21432"/>
                </a:lnTo>
                <a:lnTo>
                  <a:pt x="0" y="35719"/>
                </a:lnTo>
                <a:lnTo>
                  <a:pt x="0" y="57150"/>
                </a:lnTo>
                <a:lnTo>
                  <a:pt x="0" y="78582"/>
                </a:lnTo>
                <a:lnTo>
                  <a:pt x="7144" y="107157"/>
                </a:lnTo>
                <a:lnTo>
                  <a:pt x="7144" y="135732"/>
                </a:lnTo>
                <a:lnTo>
                  <a:pt x="14287" y="164307"/>
                </a:lnTo>
                <a:lnTo>
                  <a:pt x="21431" y="192882"/>
                </a:lnTo>
                <a:lnTo>
                  <a:pt x="21431" y="221457"/>
                </a:lnTo>
                <a:lnTo>
                  <a:pt x="28575" y="250031"/>
                </a:lnTo>
                <a:lnTo>
                  <a:pt x="35719" y="271463"/>
                </a:lnTo>
                <a:lnTo>
                  <a:pt x="35719" y="285750"/>
                </a:lnTo>
                <a:lnTo>
                  <a:pt x="42862" y="292894"/>
                </a:lnTo>
                <a:lnTo>
                  <a:pt x="42862" y="2928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699996">
                    <a:srgbClr val="808080">
                      <a:alpha val="6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reeform 58"/>
          <p:cNvSpPr/>
          <p:nvPr/>
        </p:nvSpPr>
        <p:spPr>
          <a:xfrm>
            <a:off x="5079207" y="4772025"/>
            <a:ext cx="35720" cy="157164"/>
          </a:xfrm>
          <a:custGeom>
            <a:avLst/>
            <a:gdLst/>
            <a:ahLst/>
            <a:cxnLst/>
            <a:rect l="0" t="0" r="0" b="0"/>
            <a:pathLst>
              <a:path w="35720" h="157164">
                <a:moveTo>
                  <a:pt x="0" y="0"/>
                </a:moveTo>
                <a:lnTo>
                  <a:pt x="0" y="0"/>
                </a:lnTo>
                <a:lnTo>
                  <a:pt x="0" y="7144"/>
                </a:lnTo>
                <a:lnTo>
                  <a:pt x="0" y="14288"/>
                </a:lnTo>
                <a:lnTo>
                  <a:pt x="0" y="28575"/>
                </a:lnTo>
                <a:lnTo>
                  <a:pt x="7144" y="42863"/>
                </a:lnTo>
                <a:lnTo>
                  <a:pt x="7144" y="64294"/>
                </a:lnTo>
                <a:lnTo>
                  <a:pt x="14288" y="85725"/>
                </a:lnTo>
                <a:lnTo>
                  <a:pt x="21431" y="107156"/>
                </a:lnTo>
                <a:lnTo>
                  <a:pt x="28575" y="128588"/>
                </a:lnTo>
                <a:lnTo>
                  <a:pt x="28575" y="142875"/>
                </a:lnTo>
                <a:lnTo>
                  <a:pt x="35719" y="157163"/>
                </a:lnTo>
                <a:lnTo>
                  <a:pt x="35719" y="1571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699996">
                    <a:srgbClr val="808080">
                      <a:alpha val="6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Freeform 59"/>
          <p:cNvSpPr/>
          <p:nvPr/>
        </p:nvSpPr>
        <p:spPr>
          <a:xfrm>
            <a:off x="5179220" y="4800600"/>
            <a:ext cx="214313" cy="214314"/>
          </a:xfrm>
          <a:custGeom>
            <a:avLst/>
            <a:gdLst/>
            <a:ahLst/>
            <a:cxnLst/>
            <a:rect l="0" t="0" r="0" b="0"/>
            <a:pathLst>
              <a:path w="214313" h="214314">
                <a:moveTo>
                  <a:pt x="85725" y="42863"/>
                </a:moveTo>
                <a:lnTo>
                  <a:pt x="85725" y="35719"/>
                </a:lnTo>
                <a:lnTo>
                  <a:pt x="78581" y="28575"/>
                </a:lnTo>
                <a:lnTo>
                  <a:pt x="71437" y="21432"/>
                </a:lnTo>
                <a:lnTo>
                  <a:pt x="64293" y="14288"/>
                </a:lnTo>
                <a:lnTo>
                  <a:pt x="57150" y="0"/>
                </a:lnTo>
                <a:lnTo>
                  <a:pt x="42862" y="0"/>
                </a:lnTo>
                <a:lnTo>
                  <a:pt x="35718" y="0"/>
                </a:lnTo>
                <a:lnTo>
                  <a:pt x="28575" y="7144"/>
                </a:lnTo>
                <a:lnTo>
                  <a:pt x="14287" y="14288"/>
                </a:lnTo>
                <a:lnTo>
                  <a:pt x="7143" y="28575"/>
                </a:lnTo>
                <a:lnTo>
                  <a:pt x="7143" y="42863"/>
                </a:lnTo>
                <a:lnTo>
                  <a:pt x="0" y="57150"/>
                </a:lnTo>
                <a:lnTo>
                  <a:pt x="7143" y="71438"/>
                </a:lnTo>
                <a:lnTo>
                  <a:pt x="7143" y="92869"/>
                </a:lnTo>
                <a:lnTo>
                  <a:pt x="14287" y="107156"/>
                </a:lnTo>
                <a:lnTo>
                  <a:pt x="28575" y="114300"/>
                </a:lnTo>
                <a:lnTo>
                  <a:pt x="35718" y="128588"/>
                </a:lnTo>
                <a:lnTo>
                  <a:pt x="50006" y="135731"/>
                </a:lnTo>
                <a:lnTo>
                  <a:pt x="64293" y="135731"/>
                </a:lnTo>
                <a:lnTo>
                  <a:pt x="71437" y="135731"/>
                </a:lnTo>
                <a:lnTo>
                  <a:pt x="85725" y="128588"/>
                </a:lnTo>
                <a:lnTo>
                  <a:pt x="100012" y="121444"/>
                </a:lnTo>
                <a:lnTo>
                  <a:pt x="107156" y="107156"/>
                </a:lnTo>
                <a:lnTo>
                  <a:pt x="114300" y="100013"/>
                </a:lnTo>
                <a:lnTo>
                  <a:pt x="121443" y="85725"/>
                </a:lnTo>
                <a:lnTo>
                  <a:pt x="121443" y="78581"/>
                </a:lnTo>
                <a:lnTo>
                  <a:pt x="128587" y="64294"/>
                </a:lnTo>
                <a:lnTo>
                  <a:pt x="121443" y="57150"/>
                </a:lnTo>
                <a:lnTo>
                  <a:pt x="121443" y="50007"/>
                </a:lnTo>
                <a:lnTo>
                  <a:pt x="121443" y="50007"/>
                </a:lnTo>
                <a:lnTo>
                  <a:pt x="114300" y="57150"/>
                </a:lnTo>
                <a:lnTo>
                  <a:pt x="114300" y="64294"/>
                </a:lnTo>
                <a:lnTo>
                  <a:pt x="107156" y="71438"/>
                </a:lnTo>
                <a:lnTo>
                  <a:pt x="107156" y="85725"/>
                </a:lnTo>
                <a:lnTo>
                  <a:pt x="114300" y="100013"/>
                </a:lnTo>
                <a:lnTo>
                  <a:pt x="114300" y="121444"/>
                </a:lnTo>
                <a:lnTo>
                  <a:pt x="121443" y="142875"/>
                </a:lnTo>
                <a:lnTo>
                  <a:pt x="135731" y="164306"/>
                </a:lnTo>
                <a:lnTo>
                  <a:pt x="150018" y="178594"/>
                </a:lnTo>
                <a:lnTo>
                  <a:pt x="164306" y="200025"/>
                </a:lnTo>
                <a:lnTo>
                  <a:pt x="178593" y="207169"/>
                </a:lnTo>
                <a:lnTo>
                  <a:pt x="192881" y="214313"/>
                </a:lnTo>
                <a:lnTo>
                  <a:pt x="200025" y="214313"/>
                </a:lnTo>
                <a:lnTo>
                  <a:pt x="214312" y="214313"/>
                </a:lnTo>
                <a:lnTo>
                  <a:pt x="214312" y="207169"/>
                </a:lnTo>
                <a:lnTo>
                  <a:pt x="214312" y="2071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699996">
                    <a:srgbClr val="808080">
                      <a:alpha val="6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Freeform 60"/>
          <p:cNvSpPr/>
          <p:nvPr/>
        </p:nvSpPr>
        <p:spPr>
          <a:xfrm>
            <a:off x="5172076" y="4664869"/>
            <a:ext cx="7145" cy="14289"/>
          </a:xfrm>
          <a:custGeom>
            <a:avLst/>
            <a:gdLst/>
            <a:ahLst/>
            <a:cxnLst/>
            <a:rect l="0" t="0" r="0" b="0"/>
            <a:pathLst>
              <a:path w="7145" h="14289">
                <a:moveTo>
                  <a:pt x="7144" y="0"/>
                </a:moveTo>
                <a:lnTo>
                  <a:pt x="7144" y="0"/>
                </a:lnTo>
                <a:lnTo>
                  <a:pt x="7144" y="0"/>
                </a:lnTo>
                <a:lnTo>
                  <a:pt x="0" y="0"/>
                </a:lnTo>
                <a:lnTo>
                  <a:pt x="0" y="7144"/>
                </a:lnTo>
                <a:lnTo>
                  <a:pt x="0" y="7144"/>
                </a:lnTo>
                <a:lnTo>
                  <a:pt x="0" y="14288"/>
                </a:lnTo>
                <a:lnTo>
                  <a:pt x="0" y="14288"/>
                </a:lnTo>
                <a:lnTo>
                  <a:pt x="0" y="142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699996">
                    <a:srgbClr val="808080">
                      <a:alpha val="6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Freeform 61"/>
          <p:cNvSpPr/>
          <p:nvPr/>
        </p:nvSpPr>
        <p:spPr>
          <a:xfrm>
            <a:off x="4843463" y="4593432"/>
            <a:ext cx="1" cy="1"/>
          </a:xfrm>
          <a:custGeom>
            <a:avLst/>
            <a:gdLst/>
            <a:ahLst/>
            <a:cxnLst/>
            <a:rect l="0" t="0" r="0" b="0"/>
            <a:pathLst>
              <a:path w="1" h="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>
                        <a:tint val="100000"/>
                        <a:shade val="100000"/>
                        <a:satMod val="130000"/>
                      </a:schemeClr>
                    </a:gs>
                    <a:gs pos="100000">
                      <a:schemeClr val="accent1">
                        <a:tint val="50000"/>
                        <a:shade val="100000"/>
                        <a:satMod val="350000"/>
                      </a:schemeClr>
                    </a:gs>
                  </a:gsLst>
                  <a:lin ang="16200000" scaled="0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25400" dist="35921" dir="2700001">
                    <a:srgbClr val="808080">
                      <a:alpha val="60000"/>
                    </a:s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Freeform 62"/>
          <p:cNvSpPr/>
          <p:nvPr/>
        </p:nvSpPr>
        <p:spPr>
          <a:xfrm>
            <a:off x="2350294" y="4593432"/>
            <a:ext cx="221457" cy="414338"/>
          </a:xfrm>
          <a:custGeom>
            <a:avLst/>
            <a:gdLst/>
            <a:ahLst/>
            <a:cxnLst/>
            <a:rect l="0" t="0" r="0" b="0"/>
            <a:pathLst>
              <a:path w="221457" h="414338">
                <a:moveTo>
                  <a:pt x="85725" y="0"/>
                </a:moveTo>
                <a:lnTo>
                  <a:pt x="85725" y="0"/>
                </a:lnTo>
                <a:lnTo>
                  <a:pt x="85725" y="7143"/>
                </a:lnTo>
                <a:lnTo>
                  <a:pt x="92869" y="21431"/>
                </a:lnTo>
                <a:lnTo>
                  <a:pt x="107156" y="35718"/>
                </a:lnTo>
                <a:lnTo>
                  <a:pt x="121444" y="64293"/>
                </a:lnTo>
                <a:lnTo>
                  <a:pt x="142875" y="92868"/>
                </a:lnTo>
                <a:lnTo>
                  <a:pt x="157163" y="128587"/>
                </a:lnTo>
                <a:lnTo>
                  <a:pt x="178594" y="164306"/>
                </a:lnTo>
                <a:lnTo>
                  <a:pt x="192881" y="207168"/>
                </a:lnTo>
                <a:lnTo>
                  <a:pt x="200025" y="242887"/>
                </a:lnTo>
                <a:lnTo>
                  <a:pt x="214313" y="285749"/>
                </a:lnTo>
                <a:lnTo>
                  <a:pt x="214313" y="321468"/>
                </a:lnTo>
                <a:lnTo>
                  <a:pt x="221456" y="357187"/>
                </a:lnTo>
                <a:lnTo>
                  <a:pt x="214313" y="378618"/>
                </a:lnTo>
                <a:lnTo>
                  <a:pt x="207169" y="400049"/>
                </a:lnTo>
                <a:lnTo>
                  <a:pt x="185738" y="407193"/>
                </a:lnTo>
                <a:lnTo>
                  <a:pt x="171450" y="414337"/>
                </a:lnTo>
                <a:lnTo>
                  <a:pt x="150019" y="407193"/>
                </a:lnTo>
                <a:lnTo>
                  <a:pt x="121444" y="400049"/>
                </a:lnTo>
                <a:lnTo>
                  <a:pt x="92869" y="385762"/>
                </a:lnTo>
                <a:lnTo>
                  <a:pt x="71437" y="371474"/>
                </a:lnTo>
                <a:lnTo>
                  <a:pt x="42862" y="350043"/>
                </a:lnTo>
                <a:lnTo>
                  <a:pt x="21431" y="335756"/>
                </a:lnTo>
                <a:lnTo>
                  <a:pt x="7144" y="321468"/>
                </a:lnTo>
                <a:lnTo>
                  <a:pt x="0" y="314324"/>
                </a:lnTo>
                <a:lnTo>
                  <a:pt x="0" y="31432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699996">
                    <a:srgbClr val="808080">
                      <a:alpha val="6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Freeform 63"/>
          <p:cNvSpPr/>
          <p:nvPr/>
        </p:nvSpPr>
        <p:spPr>
          <a:xfrm>
            <a:off x="2650332" y="4786313"/>
            <a:ext cx="178594" cy="207169"/>
          </a:xfrm>
          <a:custGeom>
            <a:avLst/>
            <a:gdLst/>
            <a:ahLst/>
            <a:cxnLst/>
            <a:rect l="0" t="0" r="0" b="0"/>
            <a:pathLst>
              <a:path w="178594" h="207169">
                <a:moveTo>
                  <a:pt x="121443" y="42862"/>
                </a:moveTo>
                <a:lnTo>
                  <a:pt x="121443" y="42862"/>
                </a:lnTo>
                <a:lnTo>
                  <a:pt x="121443" y="42862"/>
                </a:lnTo>
                <a:lnTo>
                  <a:pt x="121443" y="42862"/>
                </a:lnTo>
                <a:lnTo>
                  <a:pt x="114300" y="35719"/>
                </a:lnTo>
                <a:lnTo>
                  <a:pt x="107156" y="28575"/>
                </a:lnTo>
                <a:lnTo>
                  <a:pt x="100012" y="21431"/>
                </a:lnTo>
                <a:lnTo>
                  <a:pt x="78581" y="21431"/>
                </a:lnTo>
                <a:lnTo>
                  <a:pt x="64293" y="21431"/>
                </a:lnTo>
                <a:lnTo>
                  <a:pt x="50006" y="21431"/>
                </a:lnTo>
                <a:lnTo>
                  <a:pt x="35718" y="35719"/>
                </a:lnTo>
                <a:lnTo>
                  <a:pt x="21431" y="42862"/>
                </a:lnTo>
                <a:lnTo>
                  <a:pt x="14287" y="64294"/>
                </a:lnTo>
                <a:lnTo>
                  <a:pt x="7143" y="78581"/>
                </a:lnTo>
                <a:lnTo>
                  <a:pt x="0" y="100012"/>
                </a:lnTo>
                <a:lnTo>
                  <a:pt x="0" y="121443"/>
                </a:lnTo>
                <a:lnTo>
                  <a:pt x="7143" y="142875"/>
                </a:lnTo>
                <a:lnTo>
                  <a:pt x="21431" y="157162"/>
                </a:lnTo>
                <a:lnTo>
                  <a:pt x="28575" y="178593"/>
                </a:lnTo>
                <a:lnTo>
                  <a:pt x="42862" y="192881"/>
                </a:lnTo>
                <a:lnTo>
                  <a:pt x="57150" y="200025"/>
                </a:lnTo>
                <a:lnTo>
                  <a:pt x="71437" y="207168"/>
                </a:lnTo>
                <a:lnTo>
                  <a:pt x="85725" y="200025"/>
                </a:lnTo>
                <a:lnTo>
                  <a:pt x="100012" y="192881"/>
                </a:lnTo>
                <a:lnTo>
                  <a:pt x="107156" y="185737"/>
                </a:lnTo>
                <a:lnTo>
                  <a:pt x="114300" y="171450"/>
                </a:lnTo>
                <a:lnTo>
                  <a:pt x="121443" y="150018"/>
                </a:lnTo>
                <a:lnTo>
                  <a:pt x="128587" y="128587"/>
                </a:lnTo>
                <a:lnTo>
                  <a:pt x="128587" y="100012"/>
                </a:lnTo>
                <a:lnTo>
                  <a:pt x="128587" y="78581"/>
                </a:lnTo>
                <a:lnTo>
                  <a:pt x="121443" y="57150"/>
                </a:lnTo>
                <a:lnTo>
                  <a:pt x="121443" y="35719"/>
                </a:lnTo>
                <a:lnTo>
                  <a:pt x="121443" y="21431"/>
                </a:lnTo>
                <a:lnTo>
                  <a:pt x="114300" y="7144"/>
                </a:lnTo>
                <a:lnTo>
                  <a:pt x="114300" y="0"/>
                </a:lnTo>
                <a:lnTo>
                  <a:pt x="107156" y="0"/>
                </a:lnTo>
                <a:lnTo>
                  <a:pt x="107156" y="0"/>
                </a:lnTo>
                <a:lnTo>
                  <a:pt x="107156" y="0"/>
                </a:lnTo>
                <a:lnTo>
                  <a:pt x="107156" y="7144"/>
                </a:lnTo>
                <a:lnTo>
                  <a:pt x="107156" y="21431"/>
                </a:lnTo>
                <a:lnTo>
                  <a:pt x="114300" y="35719"/>
                </a:lnTo>
                <a:lnTo>
                  <a:pt x="114300" y="50006"/>
                </a:lnTo>
                <a:lnTo>
                  <a:pt x="128587" y="71437"/>
                </a:lnTo>
                <a:lnTo>
                  <a:pt x="135731" y="85725"/>
                </a:lnTo>
                <a:lnTo>
                  <a:pt x="142875" y="107156"/>
                </a:lnTo>
                <a:lnTo>
                  <a:pt x="157162" y="121443"/>
                </a:lnTo>
                <a:lnTo>
                  <a:pt x="164306" y="135731"/>
                </a:lnTo>
                <a:lnTo>
                  <a:pt x="171450" y="150018"/>
                </a:lnTo>
                <a:lnTo>
                  <a:pt x="178593" y="157162"/>
                </a:lnTo>
                <a:lnTo>
                  <a:pt x="178593" y="157162"/>
                </a:lnTo>
                <a:lnTo>
                  <a:pt x="178593" y="15716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699996">
                    <a:srgbClr val="808080">
                      <a:alpha val="6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reeform 64"/>
          <p:cNvSpPr/>
          <p:nvPr/>
        </p:nvSpPr>
        <p:spPr>
          <a:xfrm>
            <a:off x="2864644" y="4814888"/>
            <a:ext cx="57151" cy="135732"/>
          </a:xfrm>
          <a:custGeom>
            <a:avLst/>
            <a:gdLst/>
            <a:ahLst/>
            <a:cxnLst/>
            <a:rect l="0" t="0" r="0" b="0"/>
            <a:pathLst>
              <a:path w="57151" h="135732">
                <a:moveTo>
                  <a:pt x="0" y="0"/>
                </a:moveTo>
                <a:lnTo>
                  <a:pt x="0" y="7144"/>
                </a:lnTo>
                <a:lnTo>
                  <a:pt x="7144" y="7144"/>
                </a:lnTo>
                <a:lnTo>
                  <a:pt x="7144" y="14287"/>
                </a:lnTo>
                <a:lnTo>
                  <a:pt x="14288" y="28575"/>
                </a:lnTo>
                <a:lnTo>
                  <a:pt x="14288" y="50006"/>
                </a:lnTo>
                <a:lnTo>
                  <a:pt x="21431" y="64293"/>
                </a:lnTo>
                <a:lnTo>
                  <a:pt x="35719" y="85725"/>
                </a:lnTo>
                <a:lnTo>
                  <a:pt x="42863" y="100012"/>
                </a:lnTo>
                <a:lnTo>
                  <a:pt x="42863" y="114300"/>
                </a:lnTo>
                <a:lnTo>
                  <a:pt x="50006" y="121443"/>
                </a:lnTo>
                <a:lnTo>
                  <a:pt x="57150" y="128587"/>
                </a:lnTo>
                <a:lnTo>
                  <a:pt x="57150" y="135731"/>
                </a:lnTo>
                <a:lnTo>
                  <a:pt x="57150" y="135731"/>
                </a:lnTo>
                <a:lnTo>
                  <a:pt x="57150" y="1357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699996">
                    <a:srgbClr val="808080">
                      <a:alpha val="6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Freeform 65"/>
          <p:cNvSpPr/>
          <p:nvPr/>
        </p:nvSpPr>
        <p:spPr>
          <a:xfrm>
            <a:off x="2964657" y="4822032"/>
            <a:ext cx="250032" cy="185738"/>
          </a:xfrm>
          <a:custGeom>
            <a:avLst/>
            <a:gdLst/>
            <a:ahLst/>
            <a:cxnLst/>
            <a:rect l="0" t="0" r="0" b="0"/>
            <a:pathLst>
              <a:path w="250032" h="185738">
                <a:moveTo>
                  <a:pt x="0" y="14287"/>
                </a:moveTo>
                <a:lnTo>
                  <a:pt x="0" y="14287"/>
                </a:lnTo>
                <a:lnTo>
                  <a:pt x="0" y="14287"/>
                </a:lnTo>
                <a:lnTo>
                  <a:pt x="0" y="21431"/>
                </a:lnTo>
                <a:lnTo>
                  <a:pt x="7143" y="28575"/>
                </a:lnTo>
                <a:lnTo>
                  <a:pt x="7143" y="42862"/>
                </a:lnTo>
                <a:lnTo>
                  <a:pt x="14287" y="50006"/>
                </a:lnTo>
                <a:lnTo>
                  <a:pt x="21431" y="71437"/>
                </a:lnTo>
                <a:lnTo>
                  <a:pt x="28575" y="85724"/>
                </a:lnTo>
                <a:lnTo>
                  <a:pt x="35718" y="100012"/>
                </a:lnTo>
                <a:lnTo>
                  <a:pt x="35718" y="114299"/>
                </a:lnTo>
                <a:lnTo>
                  <a:pt x="35718" y="121443"/>
                </a:lnTo>
                <a:lnTo>
                  <a:pt x="35718" y="128587"/>
                </a:lnTo>
                <a:lnTo>
                  <a:pt x="35718" y="128587"/>
                </a:lnTo>
                <a:lnTo>
                  <a:pt x="35718" y="128587"/>
                </a:lnTo>
                <a:lnTo>
                  <a:pt x="35718" y="128587"/>
                </a:lnTo>
                <a:lnTo>
                  <a:pt x="35718" y="121443"/>
                </a:lnTo>
                <a:lnTo>
                  <a:pt x="28575" y="114299"/>
                </a:lnTo>
                <a:lnTo>
                  <a:pt x="28575" y="100012"/>
                </a:lnTo>
                <a:lnTo>
                  <a:pt x="21431" y="85724"/>
                </a:lnTo>
                <a:lnTo>
                  <a:pt x="21431" y="71437"/>
                </a:lnTo>
                <a:lnTo>
                  <a:pt x="21431" y="57149"/>
                </a:lnTo>
                <a:lnTo>
                  <a:pt x="28575" y="42862"/>
                </a:lnTo>
                <a:lnTo>
                  <a:pt x="28575" y="28575"/>
                </a:lnTo>
                <a:lnTo>
                  <a:pt x="35718" y="14287"/>
                </a:lnTo>
                <a:lnTo>
                  <a:pt x="42862" y="7143"/>
                </a:lnTo>
                <a:lnTo>
                  <a:pt x="50006" y="7143"/>
                </a:lnTo>
                <a:lnTo>
                  <a:pt x="57150" y="0"/>
                </a:lnTo>
                <a:lnTo>
                  <a:pt x="64293" y="0"/>
                </a:lnTo>
                <a:lnTo>
                  <a:pt x="71437" y="7143"/>
                </a:lnTo>
                <a:lnTo>
                  <a:pt x="85725" y="14287"/>
                </a:lnTo>
                <a:lnTo>
                  <a:pt x="92868" y="21431"/>
                </a:lnTo>
                <a:lnTo>
                  <a:pt x="100012" y="35718"/>
                </a:lnTo>
                <a:lnTo>
                  <a:pt x="107156" y="50006"/>
                </a:lnTo>
                <a:lnTo>
                  <a:pt x="114300" y="64293"/>
                </a:lnTo>
                <a:lnTo>
                  <a:pt x="121443" y="78581"/>
                </a:lnTo>
                <a:lnTo>
                  <a:pt x="121443" y="92868"/>
                </a:lnTo>
                <a:lnTo>
                  <a:pt x="128587" y="107156"/>
                </a:lnTo>
                <a:lnTo>
                  <a:pt x="128587" y="114299"/>
                </a:lnTo>
                <a:lnTo>
                  <a:pt x="128587" y="121443"/>
                </a:lnTo>
                <a:lnTo>
                  <a:pt x="121443" y="128587"/>
                </a:lnTo>
                <a:lnTo>
                  <a:pt x="121443" y="128587"/>
                </a:lnTo>
                <a:lnTo>
                  <a:pt x="121443" y="128587"/>
                </a:lnTo>
                <a:lnTo>
                  <a:pt x="121443" y="128587"/>
                </a:lnTo>
                <a:lnTo>
                  <a:pt x="128587" y="121443"/>
                </a:lnTo>
                <a:lnTo>
                  <a:pt x="128587" y="114299"/>
                </a:lnTo>
                <a:lnTo>
                  <a:pt x="128587" y="107156"/>
                </a:lnTo>
                <a:lnTo>
                  <a:pt x="135731" y="92868"/>
                </a:lnTo>
                <a:lnTo>
                  <a:pt x="135731" y="85724"/>
                </a:lnTo>
                <a:lnTo>
                  <a:pt x="142875" y="78581"/>
                </a:lnTo>
                <a:lnTo>
                  <a:pt x="142875" y="64293"/>
                </a:lnTo>
                <a:lnTo>
                  <a:pt x="150018" y="57149"/>
                </a:lnTo>
                <a:lnTo>
                  <a:pt x="157162" y="50006"/>
                </a:lnTo>
                <a:lnTo>
                  <a:pt x="164306" y="50006"/>
                </a:lnTo>
                <a:lnTo>
                  <a:pt x="171450" y="50006"/>
                </a:lnTo>
                <a:lnTo>
                  <a:pt x="178593" y="50006"/>
                </a:lnTo>
                <a:lnTo>
                  <a:pt x="185737" y="57149"/>
                </a:lnTo>
                <a:lnTo>
                  <a:pt x="192881" y="64293"/>
                </a:lnTo>
                <a:lnTo>
                  <a:pt x="207168" y="78581"/>
                </a:lnTo>
                <a:lnTo>
                  <a:pt x="214312" y="100012"/>
                </a:lnTo>
                <a:lnTo>
                  <a:pt x="228600" y="114299"/>
                </a:lnTo>
                <a:lnTo>
                  <a:pt x="235743" y="135731"/>
                </a:lnTo>
                <a:lnTo>
                  <a:pt x="242887" y="150018"/>
                </a:lnTo>
                <a:lnTo>
                  <a:pt x="250031" y="164306"/>
                </a:lnTo>
                <a:lnTo>
                  <a:pt x="250031" y="178593"/>
                </a:lnTo>
                <a:lnTo>
                  <a:pt x="250031" y="185737"/>
                </a:lnTo>
                <a:lnTo>
                  <a:pt x="250031" y="1857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699996">
                    <a:srgbClr val="808080">
                      <a:alpha val="6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Freeform 66"/>
          <p:cNvSpPr/>
          <p:nvPr/>
        </p:nvSpPr>
        <p:spPr>
          <a:xfrm>
            <a:off x="3271838" y="4829175"/>
            <a:ext cx="100013" cy="221457"/>
          </a:xfrm>
          <a:custGeom>
            <a:avLst/>
            <a:gdLst/>
            <a:ahLst/>
            <a:cxnLst/>
            <a:rect l="0" t="0" r="0" b="0"/>
            <a:pathLst>
              <a:path w="100013" h="221457">
                <a:moveTo>
                  <a:pt x="7144" y="150019"/>
                </a:moveTo>
                <a:lnTo>
                  <a:pt x="14287" y="150019"/>
                </a:lnTo>
                <a:lnTo>
                  <a:pt x="14287" y="142875"/>
                </a:lnTo>
                <a:lnTo>
                  <a:pt x="28575" y="135731"/>
                </a:lnTo>
                <a:lnTo>
                  <a:pt x="42862" y="128588"/>
                </a:lnTo>
                <a:lnTo>
                  <a:pt x="50006" y="121444"/>
                </a:lnTo>
                <a:lnTo>
                  <a:pt x="64294" y="107156"/>
                </a:lnTo>
                <a:lnTo>
                  <a:pt x="71437" y="92869"/>
                </a:lnTo>
                <a:lnTo>
                  <a:pt x="85725" y="78581"/>
                </a:lnTo>
                <a:lnTo>
                  <a:pt x="85725" y="64294"/>
                </a:lnTo>
                <a:lnTo>
                  <a:pt x="85725" y="50006"/>
                </a:lnTo>
                <a:lnTo>
                  <a:pt x="85725" y="35719"/>
                </a:lnTo>
                <a:lnTo>
                  <a:pt x="85725" y="21432"/>
                </a:lnTo>
                <a:lnTo>
                  <a:pt x="78581" y="14288"/>
                </a:lnTo>
                <a:lnTo>
                  <a:pt x="71437" y="7144"/>
                </a:lnTo>
                <a:lnTo>
                  <a:pt x="64294" y="0"/>
                </a:lnTo>
                <a:lnTo>
                  <a:pt x="50006" y="0"/>
                </a:lnTo>
                <a:lnTo>
                  <a:pt x="35719" y="0"/>
                </a:lnTo>
                <a:lnTo>
                  <a:pt x="28575" y="7144"/>
                </a:lnTo>
                <a:lnTo>
                  <a:pt x="14287" y="14288"/>
                </a:lnTo>
                <a:lnTo>
                  <a:pt x="7144" y="28575"/>
                </a:lnTo>
                <a:lnTo>
                  <a:pt x="0" y="42863"/>
                </a:lnTo>
                <a:lnTo>
                  <a:pt x="0" y="57150"/>
                </a:lnTo>
                <a:lnTo>
                  <a:pt x="0" y="78581"/>
                </a:lnTo>
                <a:lnTo>
                  <a:pt x="0" y="100013"/>
                </a:lnTo>
                <a:lnTo>
                  <a:pt x="7144" y="121444"/>
                </a:lnTo>
                <a:lnTo>
                  <a:pt x="14287" y="142875"/>
                </a:lnTo>
                <a:lnTo>
                  <a:pt x="28575" y="164306"/>
                </a:lnTo>
                <a:lnTo>
                  <a:pt x="42862" y="178594"/>
                </a:lnTo>
                <a:lnTo>
                  <a:pt x="57150" y="200025"/>
                </a:lnTo>
                <a:lnTo>
                  <a:pt x="71437" y="207169"/>
                </a:lnTo>
                <a:lnTo>
                  <a:pt x="85725" y="214313"/>
                </a:lnTo>
                <a:lnTo>
                  <a:pt x="92869" y="221456"/>
                </a:lnTo>
                <a:lnTo>
                  <a:pt x="100012" y="221456"/>
                </a:lnTo>
                <a:lnTo>
                  <a:pt x="100012" y="2214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699996">
                    <a:srgbClr val="808080">
                      <a:alpha val="6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Freeform 67"/>
          <p:cNvSpPr/>
          <p:nvPr/>
        </p:nvSpPr>
        <p:spPr>
          <a:xfrm>
            <a:off x="2893219" y="4672013"/>
            <a:ext cx="1" cy="1"/>
          </a:xfrm>
          <a:custGeom>
            <a:avLst/>
            <a:gdLst/>
            <a:ahLst/>
            <a:cxnLst/>
            <a:rect l="0" t="0" r="0" b="0"/>
            <a:pathLst>
              <a:path w="1" h="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>
                        <a:tint val="100000"/>
                        <a:shade val="100000"/>
                        <a:satMod val="130000"/>
                      </a:schemeClr>
                    </a:gs>
                    <a:gs pos="100000">
                      <a:schemeClr val="accent1">
                        <a:tint val="50000"/>
                        <a:shade val="100000"/>
                        <a:satMod val="350000"/>
                      </a:schemeClr>
                    </a:gs>
                  </a:gsLst>
                  <a:lin ang="16200000" scaled="0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25400" dist="35921" dir="2700001">
                    <a:srgbClr val="808080">
                      <a:alpha val="60000"/>
                    </a:s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291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 </a:t>
            </a:r>
            <a:r>
              <a:rPr lang="en-US" dirty="0" err="1" smtClean="0"/>
              <a:t>Preguntas</a:t>
            </a:r>
            <a:r>
              <a:rPr lang="en-US" dirty="0" smtClean="0"/>
              <a:t> </a:t>
            </a:r>
            <a:r>
              <a:rPr lang="en-US" dirty="0" err="1" smtClean="0"/>
              <a:t>Personales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Quiénes</a:t>
            </a:r>
            <a:r>
              <a:rPr lang="en-US" dirty="0" smtClean="0"/>
              <a:t> son </a:t>
            </a:r>
            <a:r>
              <a:rPr lang="en-US" dirty="0" err="1" smtClean="0"/>
              <a:t>las</a:t>
            </a:r>
            <a:r>
              <a:rPr lang="en-US" dirty="0" smtClean="0"/>
              <a:t> personas en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familia</a:t>
            </a:r>
            <a:r>
              <a:rPr lang="en-US" dirty="0" smtClean="0"/>
              <a:t>?</a:t>
            </a:r>
          </a:p>
          <a:p>
            <a:r>
              <a:rPr lang="en-US" dirty="0" smtClean="0"/>
              <a:t>¿</a:t>
            </a:r>
            <a:r>
              <a:rPr lang="en-US" dirty="0" err="1" smtClean="0"/>
              <a:t>Cuál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la </a:t>
            </a:r>
            <a:r>
              <a:rPr lang="en-US" dirty="0" err="1" smtClean="0"/>
              <a:t>fecha</a:t>
            </a:r>
            <a:r>
              <a:rPr lang="en-US" dirty="0" smtClean="0"/>
              <a:t> de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cumpleaños</a:t>
            </a:r>
            <a:r>
              <a:rPr lang="en-US" dirty="0" smtClean="0"/>
              <a:t>?</a:t>
            </a:r>
          </a:p>
          <a:p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gusta</a:t>
            </a:r>
            <a:r>
              <a:rPr lang="en-US" dirty="0" smtClean="0"/>
              <a:t> comer en el </a:t>
            </a:r>
            <a:r>
              <a:rPr lang="en-US" dirty="0" err="1" smtClean="0"/>
              <a:t>almuerzo</a:t>
            </a:r>
            <a:r>
              <a:rPr lang="en-US" dirty="0" smtClean="0"/>
              <a:t>?</a:t>
            </a:r>
          </a:p>
          <a:p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piensas</a:t>
            </a:r>
            <a:r>
              <a:rPr lang="en-US" dirty="0" smtClean="0"/>
              <a:t> </a:t>
            </a:r>
            <a:r>
              <a:rPr lang="en-US" dirty="0" err="1" smtClean="0"/>
              <a:t>hacer</a:t>
            </a:r>
            <a:r>
              <a:rPr lang="en-US" dirty="0" smtClean="0"/>
              <a:t> hoy </a:t>
            </a:r>
            <a:r>
              <a:rPr lang="en-US" dirty="0" err="1" smtClean="0"/>
              <a:t>después</a:t>
            </a:r>
            <a:r>
              <a:rPr lang="en-US" dirty="0" smtClean="0"/>
              <a:t> de </a:t>
            </a:r>
            <a:r>
              <a:rPr lang="en-US" dirty="0" err="1" smtClean="0"/>
              <a:t>escuela</a:t>
            </a:r>
            <a:r>
              <a:rPr lang="en-US" dirty="0" smtClean="0"/>
              <a:t>?</a:t>
            </a:r>
          </a:p>
          <a:p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familia</a:t>
            </a:r>
            <a:r>
              <a:rPr lang="en-US" dirty="0" smtClean="0"/>
              <a:t>? ¿</a:t>
            </a:r>
            <a:r>
              <a:rPr lang="en-US" dirty="0" err="1" smtClean="0"/>
              <a:t>Cuántas</a:t>
            </a:r>
            <a:r>
              <a:rPr lang="en-US" dirty="0" smtClean="0"/>
              <a:t> personas hay?</a:t>
            </a:r>
          </a:p>
          <a:p>
            <a:r>
              <a:rPr lang="en-US" dirty="0" smtClean="0"/>
              <a:t>¿</a:t>
            </a:r>
            <a:r>
              <a:rPr lang="en-US" dirty="0" err="1" smtClean="0"/>
              <a:t>Dónde</a:t>
            </a:r>
            <a:r>
              <a:rPr lang="en-US" dirty="0" smtClean="0"/>
              <a:t> </a:t>
            </a:r>
            <a:r>
              <a:rPr lang="en-US" dirty="0" err="1" smtClean="0"/>
              <a:t>viven</a:t>
            </a:r>
            <a:r>
              <a:rPr lang="en-US" dirty="0" smtClean="0"/>
              <a:t> </a:t>
            </a:r>
            <a:r>
              <a:rPr lang="en-US" dirty="0" err="1" smtClean="0"/>
              <a:t>ustedes</a:t>
            </a:r>
            <a:r>
              <a:rPr lang="en-US" smtClean="0"/>
              <a:t>?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2959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Comparisons:  Write comparisons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Categories						Comparisons</a:t>
            </a:r>
          </a:p>
          <a:p>
            <a:pPr marL="0" indent="0">
              <a:buNone/>
            </a:pPr>
            <a:r>
              <a:rPr lang="en-US" dirty="0" smtClean="0"/>
              <a:t>Pizza / </a:t>
            </a:r>
            <a:r>
              <a:rPr lang="en-US" dirty="0" err="1" smtClean="0"/>
              <a:t>Fruta</a:t>
            </a:r>
            <a:r>
              <a:rPr lang="en-US" dirty="0" smtClean="0"/>
              <a:t> 					  </a:t>
            </a:r>
            <a:r>
              <a:rPr lang="en-US" dirty="0" err="1" smtClean="0"/>
              <a:t>Nutritivo</a:t>
            </a:r>
            <a:endParaRPr lang="en-US" dirty="0"/>
          </a:p>
          <a:p>
            <a:pPr marL="0" indent="0">
              <a:buNone/>
            </a:pPr>
            <a:r>
              <a:rPr lang="en-US" dirty="0" err="1" smtClean="0"/>
              <a:t>Mi</a:t>
            </a:r>
            <a:r>
              <a:rPr lang="en-US" dirty="0" smtClean="0"/>
              <a:t> </a:t>
            </a:r>
            <a:r>
              <a:rPr lang="en-US" dirty="0" err="1" smtClean="0"/>
              <a:t>madre</a:t>
            </a:r>
            <a:r>
              <a:rPr lang="en-US" dirty="0" smtClean="0"/>
              <a:t>/</a:t>
            </a:r>
            <a:r>
              <a:rPr lang="en-US" dirty="0" err="1" smtClean="0"/>
              <a:t>Mi</a:t>
            </a:r>
            <a:r>
              <a:rPr lang="en-US" dirty="0" smtClean="0"/>
              <a:t> padre		  </a:t>
            </a:r>
            <a:r>
              <a:rPr lang="en-US" dirty="0" err="1" smtClean="0"/>
              <a:t>Menor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La </a:t>
            </a:r>
            <a:r>
              <a:rPr lang="en-US" dirty="0" err="1" smtClean="0"/>
              <a:t>clase</a:t>
            </a:r>
            <a:r>
              <a:rPr lang="en-US" dirty="0" smtClean="0"/>
              <a:t> de </a:t>
            </a:r>
            <a:r>
              <a:rPr lang="en-US" dirty="0" err="1" smtClean="0"/>
              <a:t>matemáticas</a:t>
            </a:r>
            <a:r>
              <a:rPr lang="en-US" dirty="0"/>
              <a:t>	</a:t>
            </a:r>
            <a:r>
              <a:rPr lang="en-US" dirty="0" smtClean="0"/>
              <a:t>  </a:t>
            </a:r>
            <a:r>
              <a:rPr lang="en-US" dirty="0" err="1" smtClean="0"/>
              <a:t>Dificil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La </a:t>
            </a:r>
            <a:r>
              <a:rPr lang="en-US" dirty="0" err="1" smtClean="0"/>
              <a:t>clase</a:t>
            </a:r>
            <a:r>
              <a:rPr lang="en-US" dirty="0" smtClean="0"/>
              <a:t> de </a:t>
            </a:r>
            <a:r>
              <a:rPr lang="en-US" dirty="0" err="1" smtClean="0"/>
              <a:t>español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100 </a:t>
            </a:r>
            <a:r>
              <a:rPr lang="en-US" dirty="0" err="1" smtClean="0"/>
              <a:t>chicos</a:t>
            </a:r>
            <a:r>
              <a:rPr lang="en-US" dirty="0" smtClean="0"/>
              <a:t>/100 </a:t>
            </a:r>
            <a:r>
              <a:rPr lang="en-US" dirty="0" err="1" smtClean="0"/>
              <a:t>chicas</a:t>
            </a:r>
            <a:r>
              <a:rPr lang="en-US" dirty="0" smtClean="0"/>
              <a:t>		 </a:t>
            </a:r>
            <a:r>
              <a:rPr lang="en-US" dirty="0" err="1" smtClean="0"/>
              <a:t>Tanto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501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Write the birthdays of the following people.  Show possession using 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El </a:t>
            </a:r>
            <a:r>
              <a:rPr lang="en-US" dirty="0" err="1" smtClean="0"/>
              <a:t>abuelo</a:t>
            </a:r>
            <a:r>
              <a:rPr lang="en-US" dirty="0" smtClean="0"/>
              <a:t>: </a:t>
            </a:r>
            <a:r>
              <a:rPr lang="en-US" dirty="0" smtClean="0"/>
              <a:t>31/1/1940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Mi</a:t>
            </a:r>
            <a:r>
              <a:rPr lang="en-US" dirty="0" smtClean="0"/>
              <a:t> padre: </a:t>
            </a:r>
            <a:r>
              <a:rPr lang="en-US" dirty="0" smtClean="0"/>
              <a:t>1/11/1970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Mi</a:t>
            </a:r>
            <a:r>
              <a:rPr lang="en-US" dirty="0" smtClean="0"/>
              <a:t> amigo: </a:t>
            </a:r>
            <a:r>
              <a:rPr lang="en-US" dirty="0" smtClean="0"/>
              <a:t>3/8/1989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5022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237" y="8461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Possessive Adjectives</a:t>
            </a:r>
            <a:br>
              <a:rPr lang="en-US" dirty="0" smtClean="0"/>
            </a:br>
            <a:r>
              <a:rPr lang="en-US" dirty="0" smtClean="0"/>
              <a:t>Translate the following- Be sure to use Possessive Adjectives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2037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Our family</a:t>
            </a:r>
          </a:p>
          <a:p>
            <a:pPr marL="0" indent="0">
              <a:buNone/>
            </a:pPr>
            <a:r>
              <a:rPr lang="en-US" dirty="0" smtClean="0"/>
              <a:t>Our aunts and uncles</a:t>
            </a:r>
          </a:p>
          <a:p>
            <a:pPr marL="0" indent="0">
              <a:buNone/>
            </a:pPr>
            <a:r>
              <a:rPr lang="en-US" dirty="0" smtClean="0"/>
              <a:t>Your siblings (speaking to familiar and singular you)</a:t>
            </a:r>
          </a:p>
          <a:p>
            <a:pPr marL="0" indent="0">
              <a:buNone/>
            </a:pPr>
            <a:r>
              <a:rPr lang="en-US" dirty="0" smtClean="0"/>
              <a:t>My parents</a:t>
            </a:r>
          </a:p>
          <a:p>
            <a:pPr marL="0" indent="0">
              <a:buNone/>
            </a:pPr>
            <a:r>
              <a:rPr lang="en-US" dirty="0" smtClean="0"/>
              <a:t>My mother</a:t>
            </a:r>
          </a:p>
          <a:p>
            <a:pPr marL="0" indent="0">
              <a:buNone/>
            </a:pPr>
            <a:r>
              <a:rPr lang="en-US" dirty="0" smtClean="0"/>
              <a:t>His friends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1400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Write the question that was asked to get the answers provided.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¿___________________________________?</a:t>
            </a:r>
          </a:p>
          <a:p>
            <a:pPr marL="0" indent="0">
              <a:buNone/>
            </a:pPr>
            <a:r>
              <a:rPr lang="en-US" dirty="0" smtClean="0"/>
              <a:t>La </a:t>
            </a:r>
            <a:r>
              <a:rPr lang="en-US" dirty="0" err="1" smtClean="0"/>
              <a:t>fecha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el 17 de </a:t>
            </a:r>
            <a:r>
              <a:rPr lang="en-US" dirty="0" err="1" smtClean="0"/>
              <a:t>noviembre</a:t>
            </a:r>
            <a:r>
              <a:rPr lang="en-US" dirty="0" smtClean="0"/>
              <a:t>.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¿_____________________________________?</a:t>
            </a:r>
            <a:r>
              <a:rPr lang="en-US" dirty="0" err="1" smtClean="0"/>
              <a:t>Mis</a:t>
            </a:r>
            <a:r>
              <a:rPr lang="en-US" dirty="0" smtClean="0"/>
              <a:t> padres son </a:t>
            </a:r>
            <a:r>
              <a:rPr lang="en-US" dirty="0" err="1" smtClean="0"/>
              <a:t>simpáticos</a:t>
            </a:r>
            <a:r>
              <a:rPr lang="en-US" dirty="0" smtClean="0"/>
              <a:t>.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¿_________________________________?</a:t>
            </a:r>
          </a:p>
          <a:p>
            <a:pPr marL="0" indent="0">
              <a:buNone/>
            </a:pPr>
            <a:r>
              <a:rPr lang="en-US" dirty="0" err="1" smtClean="0"/>
              <a:t>Estoy</a:t>
            </a:r>
            <a:r>
              <a:rPr lang="en-US" dirty="0" smtClean="0"/>
              <a:t> en la </a:t>
            </a:r>
            <a:r>
              <a:rPr lang="en-US" dirty="0" err="1" smtClean="0"/>
              <a:t>clase</a:t>
            </a:r>
            <a:r>
              <a:rPr lang="en-US" dirty="0" smtClean="0"/>
              <a:t> de </a:t>
            </a:r>
            <a:r>
              <a:rPr lang="en-US" dirty="0" err="1" smtClean="0"/>
              <a:t>español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6347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</TotalTime>
  <Words>315</Words>
  <Application>Microsoft Office PowerPoint</Application>
  <PresentationFormat>On-screen Show (4:3)</PresentationFormat>
  <Paragraphs>78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Repaso III</vt:lpstr>
      <vt:lpstr>Las Comidas:  El Desayuno, El Almuerzo, y La Cena</vt:lpstr>
      <vt:lpstr>Los Números Grandes</vt:lpstr>
      <vt:lpstr>La Familia</vt:lpstr>
      <vt:lpstr>Las Preguntas Personales</vt:lpstr>
      <vt:lpstr>Comparisons:  Write comparisons </vt:lpstr>
      <vt:lpstr>Write the birthdays of the following people.  Show possession using de</vt:lpstr>
      <vt:lpstr>Possessive Adjectives Translate the following- Be sure to use Possessive Adjectives </vt:lpstr>
      <vt:lpstr>Write the question that was asked to get the answers provided. </vt:lpstr>
      <vt:lpstr>Conjugate the following for each subject. These are regular verbs. </vt:lpstr>
      <vt:lpstr>Yo G</vt:lpstr>
      <vt:lpstr>Bootie Verbs</vt:lpstr>
      <vt:lpstr>Conjugate the verb in parenthesis. These are all stem changing verbs e to ie.</vt:lpstr>
    </vt:vector>
  </TitlesOfParts>
  <Company>Stoughton Public Schools &amp; UMASS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Repaso III</dc:title>
  <dc:creator>Nicole Fannoney</dc:creator>
  <cp:lastModifiedBy>Nicole Fannoney</cp:lastModifiedBy>
  <cp:revision>16</cp:revision>
  <cp:lastPrinted>2014-12-04T14:13:54Z</cp:lastPrinted>
  <dcterms:created xsi:type="dcterms:W3CDTF">2013-11-18T01:20:26Z</dcterms:created>
  <dcterms:modified xsi:type="dcterms:W3CDTF">2015-12-11T18:19:23Z</dcterms:modified>
</cp:coreProperties>
</file>